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0" r:id="rId2"/>
    <p:sldId id="332" r:id="rId3"/>
    <p:sldId id="333" r:id="rId4"/>
    <p:sldId id="340" r:id="rId5"/>
    <p:sldId id="341" r:id="rId6"/>
    <p:sldId id="342" r:id="rId7"/>
    <p:sldId id="343" r:id="rId8"/>
    <p:sldId id="344" r:id="rId9"/>
    <p:sldId id="345" r:id="rId10"/>
    <p:sldId id="346" r:id="rId11"/>
    <p:sldId id="347" r:id="rId12"/>
    <p:sldId id="348" r:id="rId13"/>
    <p:sldId id="349" r:id="rId14"/>
    <p:sldId id="350" r:id="rId15"/>
    <p:sldId id="351" r:id="rId16"/>
    <p:sldId id="352" r:id="rId17"/>
    <p:sldId id="353" r:id="rId18"/>
    <p:sldId id="354" r:id="rId19"/>
    <p:sldId id="356" r:id="rId20"/>
    <p:sldId id="339" r:id="rId21"/>
    <p:sldId id="357" r:id="rId22"/>
    <p:sldId id="358" r:id="rId23"/>
    <p:sldId id="262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54EAE85C-93C6-405F-81B7-2AA860AD56DB}">
          <p14:sldIdLst>
            <p14:sldId id="280"/>
            <p14:sldId id="332"/>
            <p14:sldId id="333"/>
            <p14:sldId id="340"/>
            <p14:sldId id="341"/>
            <p14:sldId id="342"/>
            <p14:sldId id="343"/>
            <p14:sldId id="344"/>
            <p14:sldId id="345"/>
            <p14:sldId id="346"/>
            <p14:sldId id="347"/>
            <p14:sldId id="348"/>
            <p14:sldId id="349"/>
            <p14:sldId id="350"/>
            <p14:sldId id="351"/>
            <p14:sldId id="352"/>
            <p14:sldId id="353"/>
            <p14:sldId id="354"/>
            <p14:sldId id="356"/>
            <p14:sldId id="339"/>
            <p14:sldId id="357"/>
            <p14:sldId id="358"/>
            <p14:sldId id="26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6A2A3"/>
    <a:srgbClr val="F13A45"/>
    <a:srgbClr val="00A0A8"/>
    <a:srgbClr val="FEC630"/>
    <a:srgbClr val="FF5969"/>
    <a:srgbClr val="92D050"/>
    <a:srgbClr val="0FF17E"/>
    <a:srgbClr val="FD5868"/>
    <a:srgbClr val="01BDED"/>
    <a:srgbClr val="DAAA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765" autoAdjust="0"/>
    <p:restoredTop sz="94660"/>
  </p:normalViewPr>
  <p:slideViewPr>
    <p:cSldViewPr snapToGrid="0">
      <p:cViewPr varScale="1">
        <p:scale>
          <a:sx n="78" d="100"/>
          <a:sy n="78" d="100"/>
        </p:scale>
        <p:origin x="101" y="2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E4C83-F26F-42F9-A66B-A4160F6B7C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E481B85-AC9B-4C43-BAFE-3D6016A605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FF046E-23D6-46D2-8077-767DB1E750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006B6D-4892-423F-A968-827B7EC7F8E5}" type="datetimeFigureOut">
              <a:rPr lang="en-US" smtClean="0"/>
              <a:t>4/11/2021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7482E0-B748-4E22-89D7-C6E477CF2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9F8230-6D18-40F1-BA66-8F1C1F127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73A04-9760-4B63-BFE8-5873A5CE2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1188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EF2F2-9D42-45DA-84B5-4E4FB3904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76AC52A-B39D-4090-BB1F-3F261EA300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54F431-C341-4BE1-A718-2223E43281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006B6D-4892-423F-A968-827B7EC7F8E5}" type="datetimeFigureOut">
              <a:rPr lang="en-US" smtClean="0"/>
              <a:t>4/11/2021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7B174E-6467-4199-80F0-A6638F5DD8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99CFA3-4790-4F89-954A-C7CBE66B4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73A04-9760-4B63-BFE8-5873A5CE2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2118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542BFD7-BE05-496F-AEA5-19F4B863433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60FD582-608E-4DC4-AE23-6497DA4FFD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68B796-0F1B-40FB-8FAD-44BD192A73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006B6D-4892-423F-A968-827B7EC7F8E5}" type="datetimeFigureOut">
              <a:rPr lang="en-US" smtClean="0"/>
              <a:t>4/11/2021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CE27E2-AA66-49E2-A2E0-468BDA3C8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BADAEA-7B87-42E2-B84F-AF652A1B1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73A04-9760-4B63-BFE8-5873A5CE2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3203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B7574B-37C6-406F-A421-8121ABFE94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05C821-128D-4866-9DCE-8E3102A8DD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1694F3-0E98-4EC3-A899-108EC5E976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006B6D-4892-423F-A968-827B7EC7F8E5}" type="datetimeFigureOut">
              <a:rPr lang="en-US" smtClean="0"/>
              <a:t>4/11/2021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4BE191-602F-4127-B73B-AFF9F8A26A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77458B-906E-4C60-AF03-02340DBC7B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73A04-9760-4B63-BFE8-5873A5CE2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943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8258E-68A5-4917-ACDB-64EF4F59DA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D8961B-7244-47B6-88B9-FA2DBB83C6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558E4B-13D5-4D3B-9F39-654AE3CD2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006B6D-4892-423F-A968-827B7EC7F8E5}" type="datetimeFigureOut">
              <a:rPr lang="en-US" smtClean="0"/>
              <a:t>4/11/2021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E191EE-A643-4BD6-BAED-C7FF229722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DEE89D-5F0F-4E64-9B25-6309BD5AC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73A04-9760-4B63-BFE8-5873A5CE2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4449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2C208-F8EF-48B2-BB31-3D73DB4C8F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64E08F-B53F-4530-976D-B392D5C34E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D8A831-08FF-4140-A8D1-E676D43798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0FFD63-9488-4F1F-AEE9-1ECD9D7EA3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006B6D-4892-423F-A968-827B7EC7F8E5}" type="datetimeFigureOut">
              <a:rPr lang="en-US" smtClean="0"/>
              <a:t>4/11/2021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056AE0-345C-484C-9D52-398D8F732D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B33717-31C4-4D52-B8BF-96CECBF01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73A04-9760-4B63-BFE8-5873A5CE2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5992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C31104-18A7-4605-811B-97761FEA6C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803521-5BD8-4ED3-A847-D62900A7CB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09A0D7-6E5E-4544-8C38-E104F50291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865DED6-7599-480D-8BA0-88B7DB024D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ED98E89-ABF4-41CD-B962-DB2505DE281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EB9EEB7-F92E-4E20-A180-075D089AD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006B6D-4892-423F-A968-827B7EC7F8E5}" type="datetimeFigureOut">
              <a:rPr lang="en-US" smtClean="0"/>
              <a:t>4/11/2021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A027841-17EA-4774-A44C-A5E7091631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2E38BCE-2A6F-41A2-974A-E91F91E0E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73A04-9760-4B63-BFE8-5873A5CE2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9406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70E2F-98A6-497D-A501-59D0EBDB93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A252996-6C26-4D39-8879-520BA92096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006B6D-4892-423F-A968-827B7EC7F8E5}" type="datetimeFigureOut">
              <a:rPr lang="en-US" smtClean="0"/>
              <a:t>4/11/2021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069D84-E347-4373-9934-FECE5D12D2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F06752-3792-4B3D-9324-DDF3CE2D88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73A04-9760-4B63-BFE8-5873A5CE2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4072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0125316-8CAA-4DEE-AFA7-8EAD1999B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006B6D-4892-423F-A968-827B7EC7F8E5}" type="datetimeFigureOut">
              <a:rPr lang="en-US" smtClean="0"/>
              <a:t>4/11/2021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3D118F2-E5FF-4AB7-B65A-F63DE0DFB2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8EDC1E-5C8B-4E7B-ACC2-204DF64856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73A04-9760-4B63-BFE8-5873A5CE2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6511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C3B474-94C2-4977-B075-617A83BDB8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1FC008-1949-45D7-9114-613F8E6D7D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205CB3-6B16-4755-9468-27069EBE9D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BF66A4-88EC-47F9-9200-A18DF2FE68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006B6D-4892-423F-A968-827B7EC7F8E5}" type="datetimeFigureOut">
              <a:rPr lang="en-US" smtClean="0"/>
              <a:t>4/11/2021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5E4565-BAAE-47B3-A9EE-F126A8C886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027C08-AB93-4181-9A70-041442C634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73A04-9760-4B63-BFE8-5873A5CE2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0324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F6C88-C667-4A42-9986-ED9601C88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AC3D730-34E7-4810-8EEB-B59222C5C61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CC6284-80FF-4498-B14F-D1769EEF24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19FEEE-BAB0-4BD6-99FC-06F08D744E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006B6D-4892-423F-A968-827B7EC7F8E5}" type="datetimeFigureOut">
              <a:rPr lang="en-US" smtClean="0"/>
              <a:t>4/11/2021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20F126-45BB-4FB0-9D75-4C3A1F5160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0958B0-C108-40D2-80B4-BD8331878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73A04-9760-4B63-BFE8-5873A5CE2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9114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8FED5CC-41D5-402D-B83C-C2BF446D36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91DE85-2423-43EB-B5D2-2745D782F9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F7DBDA-72EA-4B0B-A1FF-9E483BC86C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006B6D-4892-423F-A968-827B7EC7F8E5}" type="datetimeFigureOut">
              <a:rPr lang="en-US" smtClean="0"/>
              <a:t>4/11/2021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C11C80-1879-4163-9577-0CFDFC8C24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D1FA26-F8DB-4838-B3A7-9CBBB51291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873A04-9760-4B63-BFE8-5873A5CE2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7994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svg"/><Relationship Id="rId18" Type="http://schemas.openxmlformats.org/officeDocument/2006/relationships/image" Target="../media/image27.png"/><Relationship Id="rId26" Type="http://schemas.openxmlformats.org/officeDocument/2006/relationships/image" Target="../media/image35.png"/><Relationship Id="rId3" Type="http://schemas.openxmlformats.org/officeDocument/2006/relationships/slideLayout" Target="../slideLayouts/slideLayout7.xml"/><Relationship Id="rId21" Type="http://schemas.openxmlformats.org/officeDocument/2006/relationships/image" Target="../media/image30.sv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17" Type="http://schemas.openxmlformats.org/officeDocument/2006/relationships/image" Target="../media/image26.svg"/><Relationship Id="rId25" Type="http://schemas.openxmlformats.org/officeDocument/2006/relationships/image" Target="../media/image34.svg"/><Relationship Id="rId2" Type="http://schemas.openxmlformats.org/officeDocument/2006/relationships/audio" Target="../media/media10.m4a"/><Relationship Id="rId16" Type="http://schemas.openxmlformats.org/officeDocument/2006/relationships/image" Target="../media/image25.png"/><Relationship Id="rId20" Type="http://schemas.openxmlformats.org/officeDocument/2006/relationships/image" Target="../media/image29.png"/><Relationship Id="rId29" Type="http://schemas.openxmlformats.org/officeDocument/2006/relationships/image" Target="../media/image38.svg"/><Relationship Id="rId1" Type="http://schemas.microsoft.com/office/2007/relationships/media" Target="../media/media10.m4a"/><Relationship Id="rId6" Type="http://schemas.openxmlformats.org/officeDocument/2006/relationships/image" Target="../media/image15.png"/><Relationship Id="rId11" Type="http://schemas.openxmlformats.org/officeDocument/2006/relationships/image" Target="../media/image20.svg"/><Relationship Id="rId24" Type="http://schemas.openxmlformats.org/officeDocument/2006/relationships/image" Target="../media/image33.png"/><Relationship Id="rId5" Type="http://schemas.microsoft.com/office/2007/relationships/hdphoto" Target="../media/hdphoto1.wdp"/><Relationship Id="rId15" Type="http://schemas.openxmlformats.org/officeDocument/2006/relationships/image" Target="../media/image24.svg"/><Relationship Id="rId23" Type="http://schemas.openxmlformats.org/officeDocument/2006/relationships/image" Target="../media/image32.svg"/><Relationship Id="rId28" Type="http://schemas.openxmlformats.org/officeDocument/2006/relationships/image" Target="../media/image37.png"/><Relationship Id="rId10" Type="http://schemas.openxmlformats.org/officeDocument/2006/relationships/image" Target="../media/image19.png"/><Relationship Id="rId19" Type="http://schemas.openxmlformats.org/officeDocument/2006/relationships/image" Target="../media/image28.svg"/><Relationship Id="rId4" Type="http://schemas.openxmlformats.org/officeDocument/2006/relationships/image" Target="../media/image1.png"/><Relationship Id="rId9" Type="http://schemas.openxmlformats.org/officeDocument/2006/relationships/image" Target="../media/image18.svg"/><Relationship Id="rId14" Type="http://schemas.openxmlformats.org/officeDocument/2006/relationships/image" Target="../media/image23.png"/><Relationship Id="rId22" Type="http://schemas.openxmlformats.org/officeDocument/2006/relationships/image" Target="../media/image31.png"/><Relationship Id="rId27" Type="http://schemas.openxmlformats.org/officeDocument/2006/relationships/image" Target="../media/image36.svg"/><Relationship Id="rId30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svg"/><Relationship Id="rId18" Type="http://schemas.openxmlformats.org/officeDocument/2006/relationships/image" Target="../media/image27.png"/><Relationship Id="rId26" Type="http://schemas.openxmlformats.org/officeDocument/2006/relationships/image" Target="../media/image35.png"/><Relationship Id="rId3" Type="http://schemas.openxmlformats.org/officeDocument/2006/relationships/slideLayout" Target="../slideLayouts/slideLayout7.xml"/><Relationship Id="rId21" Type="http://schemas.openxmlformats.org/officeDocument/2006/relationships/image" Target="../media/image30.sv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17" Type="http://schemas.openxmlformats.org/officeDocument/2006/relationships/image" Target="../media/image26.svg"/><Relationship Id="rId25" Type="http://schemas.openxmlformats.org/officeDocument/2006/relationships/image" Target="../media/image34.svg"/><Relationship Id="rId2" Type="http://schemas.openxmlformats.org/officeDocument/2006/relationships/audio" Target="../media/media11.m4a"/><Relationship Id="rId16" Type="http://schemas.openxmlformats.org/officeDocument/2006/relationships/image" Target="../media/image25.png"/><Relationship Id="rId20" Type="http://schemas.openxmlformats.org/officeDocument/2006/relationships/image" Target="../media/image29.png"/><Relationship Id="rId29" Type="http://schemas.openxmlformats.org/officeDocument/2006/relationships/image" Target="../media/image38.svg"/><Relationship Id="rId1" Type="http://schemas.microsoft.com/office/2007/relationships/media" Target="../media/media11.m4a"/><Relationship Id="rId6" Type="http://schemas.openxmlformats.org/officeDocument/2006/relationships/image" Target="../media/image15.png"/><Relationship Id="rId11" Type="http://schemas.openxmlformats.org/officeDocument/2006/relationships/image" Target="../media/image20.svg"/><Relationship Id="rId24" Type="http://schemas.openxmlformats.org/officeDocument/2006/relationships/image" Target="../media/image33.png"/><Relationship Id="rId5" Type="http://schemas.microsoft.com/office/2007/relationships/hdphoto" Target="../media/hdphoto1.wdp"/><Relationship Id="rId15" Type="http://schemas.openxmlformats.org/officeDocument/2006/relationships/image" Target="../media/image24.svg"/><Relationship Id="rId23" Type="http://schemas.openxmlformats.org/officeDocument/2006/relationships/image" Target="../media/image32.svg"/><Relationship Id="rId28" Type="http://schemas.openxmlformats.org/officeDocument/2006/relationships/image" Target="../media/image37.png"/><Relationship Id="rId10" Type="http://schemas.openxmlformats.org/officeDocument/2006/relationships/image" Target="../media/image19.png"/><Relationship Id="rId19" Type="http://schemas.openxmlformats.org/officeDocument/2006/relationships/image" Target="../media/image28.svg"/><Relationship Id="rId4" Type="http://schemas.openxmlformats.org/officeDocument/2006/relationships/image" Target="../media/image1.png"/><Relationship Id="rId9" Type="http://schemas.openxmlformats.org/officeDocument/2006/relationships/image" Target="../media/image18.svg"/><Relationship Id="rId14" Type="http://schemas.openxmlformats.org/officeDocument/2006/relationships/image" Target="../media/image23.png"/><Relationship Id="rId22" Type="http://schemas.openxmlformats.org/officeDocument/2006/relationships/image" Target="../media/image31.png"/><Relationship Id="rId27" Type="http://schemas.openxmlformats.org/officeDocument/2006/relationships/image" Target="../media/image36.svg"/><Relationship Id="rId30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svg"/><Relationship Id="rId18" Type="http://schemas.openxmlformats.org/officeDocument/2006/relationships/image" Target="../media/image27.png"/><Relationship Id="rId26" Type="http://schemas.openxmlformats.org/officeDocument/2006/relationships/image" Target="../media/image35.png"/><Relationship Id="rId3" Type="http://schemas.openxmlformats.org/officeDocument/2006/relationships/slideLayout" Target="../slideLayouts/slideLayout7.xml"/><Relationship Id="rId21" Type="http://schemas.openxmlformats.org/officeDocument/2006/relationships/image" Target="../media/image30.sv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17" Type="http://schemas.openxmlformats.org/officeDocument/2006/relationships/image" Target="../media/image26.svg"/><Relationship Id="rId25" Type="http://schemas.openxmlformats.org/officeDocument/2006/relationships/image" Target="../media/image34.svg"/><Relationship Id="rId2" Type="http://schemas.openxmlformats.org/officeDocument/2006/relationships/audio" Target="../media/media12.m4a"/><Relationship Id="rId16" Type="http://schemas.openxmlformats.org/officeDocument/2006/relationships/image" Target="../media/image25.png"/><Relationship Id="rId20" Type="http://schemas.openxmlformats.org/officeDocument/2006/relationships/image" Target="../media/image29.png"/><Relationship Id="rId29" Type="http://schemas.openxmlformats.org/officeDocument/2006/relationships/image" Target="../media/image38.svg"/><Relationship Id="rId1" Type="http://schemas.microsoft.com/office/2007/relationships/media" Target="../media/media12.m4a"/><Relationship Id="rId6" Type="http://schemas.openxmlformats.org/officeDocument/2006/relationships/image" Target="../media/image15.png"/><Relationship Id="rId11" Type="http://schemas.openxmlformats.org/officeDocument/2006/relationships/image" Target="../media/image20.svg"/><Relationship Id="rId24" Type="http://schemas.openxmlformats.org/officeDocument/2006/relationships/image" Target="../media/image33.png"/><Relationship Id="rId5" Type="http://schemas.microsoft.com/office/2007/relationships/hdphoto" Target="../media/hdphoto1.wdp"/><Relationship Id="rId15" Type="http://schemas.openxmlformats.org/officeDocument/2006/relationships/image" Target="../media/image24.svg"/><Relationship Id="rId23" Type="http://schemas.openxmlformats.org/officeDocument/2006/relationships/image" Target="../media/image32.svg"/><Relationship Id="rId28" Type="http://schemas.openxmlformats.org/officeDocument/2006/relationships/image" Target="../media/image37.png"/><Relationship Id="rId10" Type="http://schemas.openxmlformats.org/officeDocument/2006/relationships/image" Target="../media/image19.png"/><Relationship Id="rId19" Type="http://schemas.openxmlformats.org/officeDocument/2006/relationships/image" Target="../media/image28.svg"/><Relationship Id="rId4" Type="http://schemas.openxmlformats.org/officeDocument/2006/relationships/image" Target="../media/image1.png"/><Relationship Id="rId9" Type="http://schemas.openxmlformats.org/officeDocument/2006/relationships/image" Target="../media/image18.svg"/><Relationship Id="rId14" Type="http://schemas.openxmlformats.org/officeDocument/2006/relationships/image" Target="../media/image23.png"/><Relationship Id="rId22" Type="http://schemas.openxmlformats.org/officeDocument/2006/relationships/image" Target="../media/image31.png"/><Relationship Id="rId27" Type="http://schemas.openxmlformats.org/officeDocument/2006/relationships/image" Target="../media/image36.svg"/><Relationship Id="rId30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svg"/><Relationship Id="rId18" Type="http://schemas.openxmlformats.org/officeDocument/2006/relationships/image" Target="../media/image27.png"/><Relationship Id="rId26" Type="http://schemas.openxmlformats.org/officeDocument/2006/relationships/image" Target="../media/image35.png"/><Relationship Id="rId3" Type="http://schemas.openxmlformats.org/officeDocument/2006/relationships/slideLayout" Target="../slideLayouts/slideLayout7.xml"/><Relationship Id="rId21" Type="http://schemas.openxmlformats.org/officeDocument/2006/relationships/image" Target="../media/image30.sv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17" Type="http://schemas.openxmlformats.org/officeDocument/2006/relationships/image" Target="../media/image26.svg"/><Relationship Id="rId25" Type="http://schemas.openxmlformats.org/officeDocument/2006/relationships/image" Target="../media/image34.svg"/><Relationship Id="rId2" Type="http://schemas.openxmlformats.org/officeDocument/2006/relationships/audio" Target="../media/media13.m4a"/><Relationship Id="rId16" Type="http://schemas.openxmlformats.org/officeDocument/2006/relationships/image" Target="../media/image25.png"/><Relationship Id="rId20" Type="http://schemas.openxmlformats.org/officeDocument/2006/relationships/image" Target="../media/image29.png"/><Relationship Id="rId29" Type="http://schemas.openxmlformats.org/officeDocument/2006/relationships/image" Target="../media/image38.svg"/><Relationship Id="rId1" Type="http://schemas.microsoft.com/office/2007/relationships/media" Target="../media/media13.m4a"/><Relationship Id="rId6" Type="http://schemas.openxmlformats.org/officeDocument/2006/relationships/image" Target="../media/image15.png"/><Relationship Id="rId11" Type="http://schemas.openxmlformats.org/officeDocument/2006/relationships/image" Target="../media/image20.svg"/><Relationship Id="rId24" Type="http://schemas.openxmlformats.org/officeDocument/2006/relationships/image" Target="../media/image33.png"/><Relationship Id="rId5" Type="http://schemas.microsoft.com/office/2007/relationships/hdphoto" Target="../media/hdphoto1.wdp"/><Relationship Id="rId15" Type="http://schemas.openxmlformats.org/officeDocument/2006/relationships/image" Target="../media/image24.svg"/><Relationship Id="rId23" Type="http://schemas.openxmlformats.org/officeDocument/2006/relationships/image" Target="../media/image32.svg"/><Relationship Id="rId28" Type="http://schemas.openxmlformats.org/officeDocument/2006/relationships/image" Target="../media/image37.png"/><Relationship Id="rId10" Type="http://schemas.openxmlformats.org/officeDocument/2006/relationships/image" Target="../media/image19.png"/><Relationship Id="rId19" Type="http://schemas.openxmlformats.org/officeDocument/2006/relationships/image" Target="../media/image28.svg"/><Relationship Id="rId4" Type="http://schemas.openxmlformats.org/officeDocument/2006/relationships/image" Target="../media/image1.png"/><Relationship Id="rId9" Type="http://schemas.openxmlformats.org/officeDocument/2006/relationships/image" Target="../media/image18.svg"/><Relationship Id="rId14" Type="http://schemas.openxmlformats.org/officeDocument/2006/relationships/image" Target="../media/image23.png"/><Relationship Id="rId22" Type="http://schemas.openxmlformats.org/officeDocument/2006/relationships/image" Target="../media/image31.png"/><Relationship Id="rId27" Type="http://schemas.openxmlformats.org/officeDocument/2006/relationships/image" Target="../media/image36.svg"/><Relationship Id="rId30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svg"/><Relationship Id="rId18" Type="http://schemas.openxmlformats.org/officeDocument/2006/relationships/image" Target="../media/image27.png"/><Relationship Id="rId26" Type="http://schemas.openxmlformats.org/officeDocument/2006/relationships/image" Target="../media/image35.png"/><Relationship Id="rId3" Type="http://schemas.openxmlformats.org/officeDocument/2006/relationships/slideLayout" Target="../slideLayouts/slideLayout7.xml"/><Relationship Id="rId21" Type="http://schemas.openxmlformats.org/officeDocument/2006/relationships/image" Target="../media/image30.sv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17" Type="http://schemas.openxmlformats.org/officeDocument/2006/relationships/image" Target="../media/image26.svg"/><Relationship Id="rId25" Type="http://schemas.openxmlformats.org/officeDocument/2006/relationships/image" Target="../media/image34.svg"/><Relationship Id="rId2" Type="http://schemas.openxmlformats.org/officeDocument/2006/relationships/audio" Target="../media/media14.m4a"/><Relationship Id="rId16" Type="http://schemas.openxmlformats.org/officeDocument/2006/relationships/image" Target="../media/image25.png"/><Relationship Id="rId20" Type="http://schemas.openxmlformats.org/officeDocument/2006/relationships/image" Target="../media/image29.png"/><Relationship Id="rId29" Type="http://schemas.openxmlformats.org/officeDocument/2006/relationships/image" Target="../media/image38.svg"/><Relationship Id="rId1" Type="http://schemas.microsoft.com/office/2007/relationships/media" Target="../media/media14.m4a"/><Relationship Id="rId6" Type="http://schemas.openxmlformats.org/officeDocument/2006/relationships/image" Target="../media/image15.png"/><Relationship Id="rId11" Type="http://schemas.openxmlformats.org/officeDocument/2006/relationships/image" Target="../media/image20.svg"/><Relationship Id="rId24" Type="http://schemas.openxmlformats.org/officeDocument/2006/relationships/image" Target="../media/image33.png"/><Relationship Id="rId5" Type="http://schemas.microsoft.com/office/2007/relationships/hdphoto" Target="../media/hdphoto1.wdp"/><Relationship Id="rId15" Type="http://schemas.openxmlformats.org/officeDocument/2006/relationships/image" Target="../media/image24.svg"/><Relationship Id="rId23" Type="http://schemas.openxmlformats.org/officeDocument/2006/relationships/image" Target="../media/image32.svg"/><Relationship Id="rId28" Type="http://schemas.openxmlformats.org/officeDocument/2006/relationships/image" Target="../media/image37.png"/><Relationship Id="rId10" Type="http://schemas.openxmlformats.org/officeDocument/2006/relationships/image" Target="../media/image19.png"/><Relationship Id="rId19" Type="http://schemas.openxmlformats.org/officeDocument/2006/relationships/image" Target="../media/image28.svg"/><Relationship Id="rId4" Type="http://schemas.openxmlformats.org/officeDocument/2006/relationships/image" Target="../media/image1.png"/><Relationship Id="rId9" Type="http://schemas.openxmlformats.org/officeDocument/2006/relationships/image" Target="../media/image18.svg"/><Relationship Id="rId14" Type="http://schemas.openxmlformats.org/officeDocument/2006/relationships/image" Target="../media/image23.png"/><Relationship Id="rId22" Type="http://schemas.openxmlformats.org/officeDocument/2006/relationships/image" Target="../media/image31.png"/><Relationship Id="rId27" Type="http://schemas.openxmlformats.org/officeDocument/2006/relationships/image" Target="../media/image36.svg"/><Relationship Id="rId30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svg"/><Relationship Id="rId18" Type="http://schemas.openxmlformats.org/officeDocument/2006/relationships/image" Target="../media/image27.png"/><Relationship Id="rId26" Type="http://schemas.openxmlformats.org/officeDocument/2006/relationships/image" Target="../media/image35.png"/><Relationship Id="rId3" Type="http://schemas.openxmlformats.org/officeDocument/2006/relationships/slideLayout" Target="../slideLayouts/slideLayout7.xml"/><Relationship Id="rId21" Type="http://schemas.openxmlformats.org/officeDocument/2006/relationships/image" Target="../media/image30.sv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17" Type="http://schemas.openxmlformats.org/officeDocument/2006/relationships/image" Target="../media/image26.svg"/><Relationship Id="rId25" Type="http://schemas.openxmlformats.org/officeDocument/2006/relationships/image" Target="../media/image34.svg"/><Relationship Id="rId2" Type="http://schemas.openxmlformats.org/officeDocument/2006/relationships/audio" Target="../media/media15.m4a"/><Relationship Id="rId16" Type="http://schemas.openxmlformats.org/officeDocument/2006/relationships/image" Target="../media/image25.png"/><Relationship Id="rId20" Type="http://schemas.openxmlformats.org/officeDocument/2006/relationships/image" Target="../media/image29.png"/><Relationship Id="rId29" Type="http://schemas.openxmlformats.org/officeDocument/2006/relationships/image" Target="../media/image38.svg"/><Relationship Id="rId1" Type="http://schemas.microsoft.com/office/2007/relationships/media" Target="../media/media15.m4a"/><Relationship Id="rId6" Type="http://schemas.openxmlformats.org/officeDocument/2006/relationships/image" Target="../media/image15.png"/><Relationship Id="rId11" Type="http://schemas.openxmlformats.org/officeDocument/2006/relationships/image" Target="../media/image20.svg"/><Relationship Id="rId24" Type="http://schemas.openxmlformats.org/officeDocument/2006/relationships/image" Target="../media/image33.png"/><Relationship Id="rId5" Type="http://schemas.microsoft.com/office/2007/relationships/hdphoto" Target="../media/hdphoto1.wdp"/><Relationship Id="rId15" Type="http://schemas.openxmlformats.org/officeDocument/2006/relationships/image" Target="../media/image24.svg"/><Relationship Id="rId23" Type="http://schemas.openxmlformats.org/officeDocument/2006/relationships/image" Target="../media/image32.svg"/><Relationship Id="rId28" Type="http://schemas.openxmlformats.org/officeDocument/2006/relationships/image" Target="../media/image37.png"/><Relationship Id="rId10" Type="http://schemas.openxmlformats.org/officeDocument/2006/relationships/image" Target="../media/image19.png"/><Relationship Id="rId19" Type="http://schemas.openxmlformats.org/officeDocument/2006/relationships/image" Target="../media/image28.svg"/><Relationship Id="rId4" Type="http://schemas.openxmlformats.org/officeDocument/2006/relationships/image" Target="../media/image1.png"/><Relationship Id="rId9" Type="http://schemas.openxmlformats.org/officeDocument/2006/relationships/image" Target="../media/image18.svg"/><Relationship Id="rId14" Type="http://schemas.openxmlformats.org/officeDocument/2006/relationships/image" Target="../media/image23.png"/><Relationship Id="rId22" Type="http://schemas.openxmlformats.org/officeDocument/2006/relationships/image" Target="../media/image31.png"/><Relationship Id="rId27" Type="http://schemas.openxmlformats.org/officeDocument/2006/relationships/image" Target="../media/image36.svg"/><Relationship Id="rId30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svg"/><Relationship Id="rId18" Type="http://schemas.openxmlformats.org/officeDocument/2006/relationships/image" Target="../media/image27.png"/><Relationship Id="rId26" Type="http://schemas.openxmlformats.org/officeDocument/2006/relationships/image" Target="../media/image35.png"/><Relationship Id="rId3" Type="http://schemas.openxmlformats.org/officeDocument/2006/relationships/slideLayout" Target="../slideLayouts/slideLayout7.xml"/><Relationship Id="rId21" Type="http://schemas.openxmlformats.org/officeDocument/2006/relationships/image" Target="../media/image30.sv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17" Type="http://schemas.openxmlformats.org/officeDocument/2006/relationships/image" Target="../media/image26.svg"/><Relationship Id="rId25" Type="http://schemas.openxmlformats.org/officeDocument/2006/relationships/image" Target="../media/image34.svg"/><Relationship Id="rId2" Type="http://schemas.openxmlformats.org/officeDocument/2006/relationships/audio" Target="../media/media16.m4a"/><Relationship Id="rId16" Type="http://schemas.openxmlformats.org/officeDocument/2006/relationships/image" Target="../media/image25.png"/><Relationship Id="rId20" Type="http://schemas.openxmlformats.org/officeDocument/2006/relationships/image" Target="../media/image29.png"/><Relationship Id="rId29" Type="http://schemas.openxmlformats.org/officeDocument/2006/relationships/image" Target="../media/image38.svg"/><Relationship Id="rId1" Type="http://schemas.microsoft.com/office/2007/relationships/media" Target="../media/media16.m4a"/><Relationship Id="rId6" Type="http://schemas.openxmlformats.org/officeDocument/2006/relationships/image" Target="../media/image15.png"/><Relationship Id="rId11" Type="http://schemas.openxmlformats.org/officeDocument/2006/relationships/image" Target="../media/image20.svg"/><Relationship Id="rId24" Type="http://schemas.openxmlformats.org/officeDocument/2006/relationships/image" Target="../media/image33.png"/><Relationship Id="rId5" Type="http://schemas.microsoft.com/office/2007/relationships/hdphoto" Target="../media/hdphoto1.wdp"/><Relationship Id="rId15" Type="http://schemas.openxmlformats.org/officeDocument/2006/relationships/image" Target="../media/image24.svg"/><Relationship Id="rId23" Type="http://schemas.openxmlformats.org/officeDocument/2006/relationships/image" Target="../media/image32.svg"/><Relationship Id="rId28" Type="http://schemas.openxmlformats.org/officeDocument/2006/relationships/image" Target="../media/image37.png"/><Relationship Id="rId10" Type="http://schemas.openxmlformats.org/officeDocument/2006/relationships/image" Target="../media/image19.png"/><Relationship Id="rId19" Type="http://schemas.openxmlformats.org/officeDocument/2006/relationships/image" Target="../media/image28.svg"/><Relationship Id="rId4" Type="http://schemas.openxmlformats.org/officeDocument/2006/relationships/image" Target="../media/image1.png"/><Relationship Id="rId9" Type="http://schemas.openxmlformats.org/officeDocument/2006/relationships/image" Target="../media/image18.svg"/><Relationship Id="rId14" Type="http://schemas.openxmlformats.org/officeDocument/2006/relationships/image" Target="../media/image23.png"/><Relationship Id="rId22" Type="http://schemas.openxmlformats.org/officeDocument/2006/relationships/image" Target="../media/image31.png"/><Relationship Id="rId27" Type="http://schemas.openxmlformats.org/officeDocument/2006/relationships/image" Target="../media/image36.svg"/><Relationship Id="rId30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svg"/><Relationship Id="rId18" Type="http://schemas.openxmlformats.org/officeDocument/2006/relationships/image" Target="../media/image27.png"/><Relationship Id="rId26" Type="http://schemas.openxmlformats.org/officeDocument/2006/relationships/image" Target="../media/image35.png"/><Relationship Id="rId3" Type="http://schemas.openxmlformats.org/officeDocument/2006/relationships/slideLayout" Target="../slideLayouts/slideLayout7.xml"/><Relationship Id="rId21" Type="http://schemas.openxmlformats.org/officeDocument/2006/relationships/image" Target="../media/image30.sv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17" Type="http://schemas.openxmlformats.org/officeDocument/2006/relationships/image" Target="../media/image26.svg"/><Relationship Id="rId25" Type="http://schemas.openxmlformats.org/officeDocument/2006/relationships/image" Target="../media/image34.svg"/><Relationship Id="rId2" Type="http://schemas.openxmlformats.org/officeDocument/2006/relationships/audio" Target="../media/media17.m4a"/><Relationship Id="rId16" Type="http://schemas.openxmlformats.org/officeDocument/2006/relationships/image" Target="../media/image25.png"/><Relationship Id="rId20" Type="http://schemas.openxmlformats.org/officeDocument/2006/relationships/image" Target="../media/image29.png"/><Relationship Id="rId29" Type="http://schemas.openxmlformats.org/officeDocument/2006/relationships/image" Target="../media/image38.svg"/><Relationship Id="rId1" Type="http://schemas.microsoft.com/office/2007/relationships/media" Target="../media/media17.m4a"/><Relationship Id="rId6" Type="http://schemas.openxmlformats.org/officeDocument/2006/relationships/image" Target="../media/image15.png"/><Relationship Id="rId11" Type="http://schemas.openxmlformats.org/officeDocument/2006/relationships/image" Target="../media/image20.svg"/><Relationship Id="rId24" Type="http://schemas.openxmlformats.org/officeDocument/2006/relationships/image" Target="../media/image33.png"/><Relationship Id="rId5" Type="http://schemas.microsoft.com/office/2007/relationships/hdphoto" Target="../media/hdphoto1.wdp"/><Relationship Id="rId15" Type="http://schemas.openxmlformats.org/officeDocument/2006/relationships/image" Target="../media/image24.svg"/><Relationship Id="rId23" Type="http://schemas.openxmlformats.org/officeDocument/2006/relationships/image" Target="../media/image32.svg"/><Relationship Id="rId28" Type="http://schemas.openxmlformats.org/officeDocument/2006/relationships/image" Target="../media/image37.png"/><Relationship Id="rId10" Type="http://schemas.openxmlformats.org/officeDocument/2006/relationships/image" Target="../media/image19.png"/><Relationship Id="rId19" Type="http://schemas.openxmlformats.org/officeDocument/2006/relationships/image" Target="../media/image28.svg"/><Relationship Id="rId4" Type="http://schemas.openxmlformats.org/officeDocument/2006/relationships/image" Target="../media/image1.png"/><Relationship Id="rId9" Type="http://schemas.openxmlformats.org/officeDocument/2006/relationships/image" Target="../media/image18.svg"/><Relationship Id="rId14" Type="http://schemas.openxmlformats.org/officeDocument/2006/relationships/image" Target="../media/image23.png"/><Relationship Id="rId22" Type="http://schemas.openxmlformats.org/officeDocument/2006/relationships/image" Target="../media/image31.png"/><Relationship Id="rId27" Type="http://schemas.openxmlformats.org/officeDocument/2006/relationships/image" Target="../media/image36.svg"/><Relationship Id="rId30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18" Type="http://schemas.openxmlformats.org/officeDocument/2006/relationships/image" Target="../media/image26.svg"/><Relationship Id="rId26" Type="http://schemas.openxmlformats.org/officeDocument/2006/relationships/image" Target="../media/image34.svg"/><Relationship Id="rId3" Type="http://schemas.openxmlformats.org/officeDocument/2006/relationships/audio" Target="../media/media18.m4a"/><Relationship Id="rId21" Type="http://schemas.openxmlformats.org/officeDocument/2006/relationships/image" Target="../media/image29.png"/><Relationship Id="rId7" Type="http://schemas.openxmlformats.org/officeDocument/2006/relationships/image" Target="../media/image15.png"/><Relationship Id="rId12" Type="http://schemas.openxmlformats.org/officeDocument/2006/relationships/image" Target="../media/image20.svg"/><Relationship Id="rId17" Type="http://schemas.openxmlformats.org/officeDocument/2006/relationships/image" Target="../media/image25.png"/><Relationship Id="rId25" Type="http://schemas.openxmlformats.org/officeDocument/2006/relationships/image" Target="../media/image33.png"/><Relationship Id="rId2" Type="http://schemas.microsoft.com/office/2007/relationships/media" Target="../media/media18.m4a"/><Relationship Id="rId16" Type="http://schemas.openxmlformats.org/officeDocument/2006/relationships/image" Target="../media/image24.svg"/><Relationship Id="rId20" Type="http://schemas.openxmlformats.org/officeDocument/2006/relationships/image" Target="../media/image28.svg"/><Relationship Id="rId29" Type="http://schemas.openxmlformats.org/officeDocument/2006/relationships/image" Target="../media/image2.png"/><Relationship Id="rId1" Type="http://schemas.openxmlformats.org/officeDocument/2006/relationships/tags" Target="../tags/tag4.xml"/><Relationship Id="rId6" Type="http://schemas.microsoft.com/office/2007/relationships/hdphoto" Target="../media/hdphoto1.wdp"/><Relationship Id="rId11" Type="http://schemas.openxmlformats.org/officeDocument/2006/relationships/image" Target="../media/image19.png"/><Relationship Id="rId24" Type="http://schemas.openxmlformats.org/officeDocument/2006/relationships/image" Target="../media/image32.svg"/><Relationship Id="rId5" Type="http://schemas.openxmlformats.org/officeDocument/2006/relationships/image" Target="../media/image1.png"/><Relationship Id="rId15" Type="http://schemas.openxmlformats.org/officeDocument/2006/relationships/image" Target="../media/image23.png"/><Relationship Id="rId23" Type="http://schemas.openxmlformats.org/officeDocument/2006/relationships/image" Target="../media/image31.png"/><Relationship Id="rId28" Type="http://schemas.openxmlformats.org/officeDocument/2006/relationships/image" Target="../media/image36.svg"/><Relationship Id="rId10" Type="http://schemas.openxmlformats.org/officeDocument/2006/relationships/image" Target="../media/image18.svg"/><Relationship Id="rId19" Type="http://schemas.openxmlformats.org/officeDocument/2006/relationships/image" Target="../media/image27.png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17.png"/><Relationship Id="rId14" Type="http://schemas.openxmlformats.org/officeDocument/2006/relationships/image" Target="../media/image22.svg"/><Relationship Id="rId22" Type="http://schemas.openxmlformats.org/officeDocument/2006/relationships/image" Target="../media/image30.svg"/><Relationship Id="rId27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18" Type="http://schemas.openxmlformats.org/officeDocument/2006/relationships/image" Target="../media/image26.svg"/><Relationship Id="rId26" Type="http://schemas.openxmlformats.org/officeDocument/2006/relationships/image" Target="../media/image34.svg"/><Relationship Id="rId3" Type="http://schemas.openxmlformats.org/officeDocument/2006/relationships/audio" Target="../media/media19.m4a"/><Relationship Id="rId21" Type="http://schemas.openxmlformats.org/officeDocument/2006/relationships/image" Target="../media/image29.png"/><Relationship Id="rId7" Type="http://schemas.openxmlformats.org/officeDocument/2006/relationships/image" Target="../media/image15.png"/><Relationship Id="rId12" Type="http://schemas.openxmlformats.org/officeDocument/2006/relationships/image" Target="../media/image20.svg"/><Relationship Id="rId17" Type="http://schemas.openxmlformats.org/officeDocument/2006/relationships/image" Target="../media/image25.png"/><Relationship Id="rId25" Type="http://schemas.openxmlformats.org/officeDocument/2006/relationships/image" Target="../media/image33.png"/><Relationship Id="rId2" Type="http://schemas.microsoft.com/office/2007/relationships/media" Target="../media/media19.m4a"/><Relationship Id="rId16" Type="http://schemas.openxmlformats.org/officeDocument/2006/relationships/image" Target="../media/image24.svg"/><Relationship Id="rId20" Type="http://schemas.openxmlformats.org/officeDocument/2006/relationships/image" Target="../media/image28.svg"/><Relationship Id="rId29" Type="http://schemas.openxmlformats.org/officeDocument/2006/relationships/image" Target="../media/image37.png"/><Relationship Id="rId1" Type="http://schemas.openxmlformats.org/officeDocument/2006/relationships/tags" Target="../tags/tag5.xml"/><Relationship Id="rId6" Type="http://schemas.microsoft.com/office/2007/relationships/hdphoto" Target="../media/hdphoto1.wdp"/><Relationship Id="rId11" Type="http://schemas.openxmlformats.org/officeDocument/2006/relationships/image" Target="../media/image19.png"/><Relationship Id="rId24" Type="http://schemas.openxmlformats.org/officeDocument/2006/relationships/image" Target="../media/image32.svg"/><Relationship Id="rId5" Type="http://schemas.openxmlformats.org/officeDocument/2006/relationships/image" Target="../media/image1.png"/><Relationship Id="rId15" Type="http://schemas.openxmlformats.org/officeDocument/2006/relationships/image" Target="../media/image23.png"/><Relationship Id="rId23" Type="http://schemas.openxmlformats.org/officeDocument/2006/relationships/image" Target="../media/image31.png"/><Relationship Id="rId28" Type="http://schemas.openxmlformats.org/officeDocument/2006/relationships/image" Target="../media/image36.svg"/><Relationship Id="rId10" Type="http://schemas.openxmlformats.org/officeDocument/2006/relationships/image" Target="../media/image18.svg"/><Relationship Id="rId19" Type="http://schemas.openxmlformats.org/officeDocument/2006/relationships/image" Target="../media/image27.png"/><Relationship Id="rId31" Type="http://schemas.openxmlformats.org/officeDocument/2006/relationships/image" Target="../media/image2.png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17.png"/><Relationship Id="rId14" Type="http://schemas.openxmlformats.org/officeDocument/2006/relationships/image" Target="../media/image22.svg"/><Relationship Id="rId22" Type="http://schemas.openxmlformats.org/officeDocument/2006/relationships/image" Target="../media/image30.svg"/><Relationship Id="rId27" Type="http://schemas.openxmlformats.org/officeDocument/2006/relationships/image" Target="../media/image35.png"/><Relationship Id="rId30" Type="http://schemas.openxmlformats.org/officeDocument/2006/relationships/image" Target="../media/image38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13" Type="http://schemas.openxmlformats.org/officeDocument/2006/relationships/image" Target="../media/image9.png"/><Relationship Id="rId18" Type="http://schemas.openxmlformats.org/officeDocument/2006/relationships/image" Target="../media/image14.svg"/><Relationship Id="rId3" Type="http://schemas.openxmlformats.org/officeDocument/2006/relationships/audio" Target="../media/media2.m4a"/><Relationship Id="rId7" Type="http://schemas.openxmlformats.org/officeDocument/2006/relationships/image" Target="../media/image3.png"/><Relationship Id="rId12" Type="http://schemas.openxmlformats.org/officeDocument/2006/relationships/image" Target="../media/image8.svg"/><Relationship Id="rId17" Type="http://schemas.openxmlformats.org/officeDocument/2006/relationships/image" Target="../media/image13.png"/><Relationship Id="rId2" Type="http://schemas.microsoft.com/office/2007/relationships/media" Target="../media/media2.m4a"/><Relationship Id="rId16" Type="http://schemas.openxmlformats.org/officeDocument/2006/relationships/image" Target="../media/image12.svg"/><Relationship Id="rId1" Type="http://schemas.openxmlformats.org/officeDocument/2006/relationships/tags" Target="../tags/tag1.xml"/><Relationship Id="rId6" Type="http://schemas.microsoft.com/office/2007/relationships/hdphoto" Target="../media/hdphoto1.wdp"/><Relationship Id="rId11" Type="http://schemas.openxmlformats.org/officeDocument/2006/relationships/image" Target="../media/image7.png"/><Relationship Id="rId5" Type="http://schemas.openxmlformats.org/officeDocument/2006/relationships/image" Target="../media/image1.png"/><Relationship Id="rId15" Type="http://schemas.openxmlformats.org/officeDocument/2006/relationships/image" Target="../media/image11.png"/><Relationship Id="rId10" Type="http://schemas.openxmlformats.org/officeDocument/2006/relationships/image" Target="../media/image6.svg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5.png"/><Relationship Id="rId14" Type="http://schemas.openxmlformats.org/officeDocument/2006/relationships/image" Target="../media/image10.sv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audio" Target="../media/media20.m4a"/><Relationship Id="rId7" Type="http://schemas.openxmlformats.org/officeDocument/2006/relationships/image" Target="../media/image15.png"/><Relationship Id="rId2" Type="http://schemas.microsoft.com/office/2007/relationships/media" Target="../media/media20.m4a"/><Relationship Id="rId1" Type="http://schemas.openxmlformats.org/officeDocument/2006/relationships/tags" Target="../tags/tag6.xml"/><Relationship Id="rId6" Type="http://schemas.microsoft.com/office/2007/relationships/hdphoto" Target="../media/hdphoto1.wdp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audio" Target="../media/media21.m4a"/><Relationship Id="rId7" Type="http://schemas.openxmlformats.org/officeDocument/2006/relationships/image" Target="../media/image15.png"/><Relationship Id="rId2" Type="http://schemas.microsoft.com/office/2007/relationships/media" Target="../media/media21.m4a"/><Relationship Id="rId1" Type="http://schemas.openxmlformats.org/officeDocument/2006/relationships/tags" Target="../tags/tag7.xml"/><Relationship Id="rId6" Type="http://schemas.microsoft.com/office/2007/relationships/hdphoto" Target="../media/hdphoto1.wdp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audio" Target="../media/media22.m4a"/><Relationship Id="rId7" Type="http://schemas.openxmlformats.org/officeDocument/2006/relationships/image" Target="../media/image15.png"/><Relationship Id="rId2" Type="http://schemas.microsoft.com/office/2007/relationships/media" Target="../media/media22.m4a"/><Relationship Id="rId1" Type="http://schemas.openxmlformats.org/officeDocument/2006/relationships/tags" Target="../tags/tag8.xml"/><Relationship Id="rId6" Type="http://schemas.microsoft.com/office/2007/relationships/hdphoto" Target="../media/hdphoto1.wdp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audio" Target="../media/media3.m4a"/><Relationship Id="rId7" Type="http://schemas.openxmlformats.org/officeDocument/2006/relationships/image" Target="../media/image15.png"/><Relationship Id="rId2" Type="http://schemas.microsoft.com/office/2007/relationships/media" Target="../media/media3.m4a"/><Relationship Id="rId1" Type="http://schemas.openxmlformats.org/officeDocument/2006/relationships/tags" Target="../tags/tag2.xml"/><Relationship Id="rId6" Type="http://schemas.microsoft.com/office/2007/relationships/hdphoto" Target="../media/hdphoto1.wdp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18" Type="http://schemas.openxmlformats.org/officeDocument/2006/relationships/image" Target="../media/image26.svg"/><Relationship Id="rId26" Type="http://schemas.openxmlformats.org/officeDocument/2006/relationships/image" Target="../media/image34.svg"/><Relationship Id="rId3" Type="http://schemas.openxmlformats.org/officeDocument/2006/relationships/audio" Target="../media/media4.m4a"/><Relationship Id="rId21" Type="http://schemas.openxmlformats.org/officeDocument/2006/relationships/image" Target="../media/image29.png"/><Relationship Id="rId7" Type="http://schemas.openxmlformats.org/officeDocument/2006/relationships/image" Target="../media/image15.png"/><Relationship Id="rId12" Type="http://schemas.openxmlformats.org/officeDocument/2006/relationships/image" Target="../media/image20.svg"/><Relationship Id="rId17" Type="http://schemas.openxmlformats.org/officeDocument/2006/relationships/image" Target="../media/image25.png"/><Relationship Id="rId25" Type="http://schemas.openxmlformats.org/officeDocument/2006/relationships/image" Target="../media/image33.png"/><Relationship Id="rId2" Type="http://schemas.microsoft.com/office/2007/relationships/media" Target="../media/media4.m4a"/><Relationship Id="rId16" Type="http://schemas.openxmlformats.org/officeDocument/2006/relationships/image" Target="../media/image24.svg"/><Relationship Id="rId20" Type="http://schemas.openxmlformats.org/officeDocument/2006/relationships/image" Target="../media/image28.svg"/><Relationship Id="rId29" Type="http://schemas.openxmlformats.org/officeDocument/2006/relationships/image" Target="../media/image37.png"/><Relationship Id="rId1" Type="http://schemas.openxmlformats.org/officeDocument/2006/relationships/tags" Target="../tags/tag3.xml"/><Relationship Id="rId6" Type="http://schemas.microsoft.com/office/2007/relationships/hdphoto" Target="../media/hdphoto1.wdp"/><Relationship Id="rId11" Type="http://schemas.openxmlformats.org/officeDocument/2006/relationships/image" Target="../media/image19.png"/><Relationship Id="rId24" Type="http://schemas.openxmlformats.org/officeDocument/2006/relationships/image" Target="../media/image32.svg"/><Relationship Id="rId5" Type="http://schemas.openxmlformats.org/officeDocument/2006/relationships/image" Target="../media/image1.png"/><Relationship Id="rId15" Type="http://schemas.openxmlformats.org/officeDocument/2006/relationships/image" Target="../media/image23.png"/><Relationship Id="rId23" Type="http://schemas.openxmlformats.org/officeDocument/2006/relationships/image" Target="../media/image31.png"/><Relationship Id="rId28" Type="http://schemas.openxmlformats.org/officeDocument/2006/relationships/image" Target="../media/image36.svg"/><Relationship Id="rId10" Type="http://schemas.openxmlformats.org/officeDocument/2006/relationships/image" Target="../media/image18.svg"/><Relationship Id="rId19" Type="http://schemas.openxmlformats.org/officeDocument/2006/relationships/image" Target="../media/image27.png"/><Relationship Id="rId31" Type="http://schemas.openxmlformats.org/officeDocument/2006/relationships/image" Target="../media/image2.png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17.png"/><Relationship Id="rId14" Type="http://schemas.openxmlformats.org/officeDocument/2006/relationships/image" Target="../media/image22.svg"/><Relationship Id="rId22" Type="http://schemas.openxmlformats.org/officeDocument/2006/relationships/image" Target="../media/image30.svg"/><Relationship Id="rId27" Type="http://schemas.openxmlformats.org/officeDocument/2006/relationships/image" Target="../media/image35.png"/><Relationship Id="rId30" Type="http://schemas.openxmlformats.org/officeDocument/2006/relationships/image" Target="../media/image38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svg"/><Relationship Id="rId18" Type="http://schemas.openxmlformats.org/officeDocument/2006/relationships/image" Target="../media/image27.png"/><Relationship Id="rId26" Type="http://schemas.openxmlformats.org/officeDocument/2006/relationships/image" Target="../media/image35.png"/><Relationship Id="rId3" Type="http://schemas.openxmlformats.org/officeDocument/2006/relationships/slideLayout" Target="../slideLayouts/slideLayout7.xml"/><Relationship Id="rId21" Type="http://schemas.openxmlformats.org/officeDocument/2006/relationships/image" Target="../media/image30.sv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17" Type="http://schemas.openxmlformats.org/officeDocument/2006/relationships/image" Target="../media/image26.svg"/><Relationship Id="rId25" Type="http://schemas.openxmlformats.org/officeDocument/2006/relationships/image" Target="../media/image34.svg"/><Relationship Id="rId2" Type="http://schemas.openxmlformats.org/officeDocument/2006/relationships/audio" Target="../media/media5.m4a"/><Relationship Id="rId16" Type="http://schemas.openxmlformats.org/officeDocument/2006/relationships/image" Target="../media/image25.png"/><Relationship Id="rId20" Type="http://schemas.openxmlformats.org/officeDocument/2006/relationships/image" Target="../media/image29.png"/><Relationship Id="rId29" Type="http://schemas.openxmlformats.org/officeDocument/2006/relationships/image" Target="../media/image38.svg"/><Relationship Id="rId1" Type="http://schemas.microsoft.com/office/2007/relationships/media" Target="../media/media5.m4a"/><Relationship Id="rId6" Type="http://schemas.openxmlformats.org/officeDocument/2006/relationships/image" Target="../media/image15.png"/><Relationship Id="rId11" Type="http://schemas.openxmlformats.org/officeDocument/2006/relationships/image" Target="../media/image20.svg"/><Relationship Id="rId24" Type="http://schemas.openxmlformats.org/officeDocument/2006/relationships/image" Target="../media/image33.png"/><Relationship Id="rId5" Type="http://schemas.microsoft.com/office/2007/relationships/hdphoto" Target="../media/hdphoto1.wdp"/><Relationship Id="rId15" Type="http://schemas.openxmlformats.org/officeDocument/2006/relationships/image" Target="../media/image24.svg"/><Relationship Id="rId23" Type="http://schemas.openxmlformats.org/officeDocument/2006/relationships/image" Target="../media/image32.svg"/><Relationship Id="rId28" Type="http://schemas.openxmlformats.org/officeDocument/2006/relationships/image" Target="../media/image37.png"/><Relationship Id="rId10" Type="http://schemas.openxmlformats.org/officeDocument/2006/relationships/image" Target="../media/image19.png"/><Relationship Id="rId19" Type="http://schemas.openxmlformats.org/officeDocument/2006/relationships/image" Target="../media/image28.svg"/><Relationship Id="rId4" Type="http://schemas.openxmlformats.org/officeDocument/2006/relationships/image" Target="../media/image1.png"/><Relationship Id="rId9" Type="http://schemas.openxmlformats.org/officeDocument/2006/relationships/image" Target="../media/image18.svg"/><Relationship Id="rId14" Type="http://schemas.openxmlformats.org/officeDocument/2006/relationships/image" Target="../media/image23.png"/><Relationship Id="rId22" Type="http://schemas.openxmlformats.org/officeDocument/2006/relationships/image" Target="../media/image31.png"/><Relationship Id="rId27" Type="http://schemas.openxmlformats.org/officeDocument/2006/relationships/image" Target="../media/image36.svg"/><Relationship Id="rId30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svg"/><Relationship Id="rId18" Type="http://schemas.openxmlformats.org/officeDocument/2006/relationships/image" Target="../media/image27.png"/><Relationship Id="rId26" Type="http://schemas.openxmlformats.org/officeDocument/2006/relationships/image" Target="../media/image35.png"/><Relationship Id="rId3" Type="http://schemas.openxmlformats.org/officeDocument/2006/relationships/slideLayout" Target="../slideLayouts/slideLayout7.xml"/><Relationship Id="rId21" Type="http://schemas.openxmlformats.org/officeDocument/2006/relationships/image" Target="../media/image30.sv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17" Type="http://schemas.openxmlformats.org/officeDocument/2006/relationships/image" Target="../media/image26.svg"/><Relationship Id="rId25" Type="http://schemas.openxmlformats.org/officeDocument/2006/relationships/image" Target="../media/image34.svg"/><Relationship Id="rId2" Type="http://schemas.openxmlformats.org/officeDocument/2006/relationships/audio" Target="../media/media6.m4a"/><Relationship Id="rId16" Type="http://schemas.openxmlformats.org/officeDocument/2006/relationships/image" Target="../media/image25.png"/><Relationship Id="rId20" Type="http://schemas.openxmlformats.org/officeDocument/2006/relationships/image" Target="../media/image29.png"/><Relationship Id="rId29" Type="http://schemas.openxmlformats.org/officeDocument/2006/relationships/image" Target="../media/image38.svg"/><Relationship Id="rId1" Type="http://schemas.microsoft.com/office/2007/relationships/media" Target="../media/media6.m4a"/><Relationship Id="rId6" Type="http://schemas.openxmlformats.org/officeDocument/2006/relationships/image" Target="../media/image15.png"/><Relationship Id="rId11" Type="http://schemas.openxmlformats.org/officeDocument/2006/relationships/image" Target="../media/image20.svg"/><Relationship Id="rId24" Type="http://schemas.openxmlformats.org/officeDocument/2006/relationships/image" Target="../media/image33.png"/><Relationship Id="rId5" Type="http://schemas.microsoft.com/office/2007/relationships/hdphoto" Target="../media/hdphoto1.wdp"/><Relationship Id="rId15" Type="http://schemas.openxmlformats.org/officeDocument/2006/relationships/image" Target="../media/image24.svg"/><Relationship Id="rId23" Type="http://schemas.openxmlformats.org/officeDocument/2006/relationships/image" Target="../media/image32.svg"/><Relationship Id="rId28" Type="http://schemas.openxmlformats.org/officeDocument/2006/relationships/image" Target="../media/image37.png"/><Relationship Id="rId10" Type="http://schemas.openxmlformats.org/officeDocument/2006/relationships/image" Target="../media/image19.png"/><Relationship Id="rId19" Type="http://schemas.openxmlformats.org/officeDocument/2006/relationships/image" Target="../media/image28.svg"/><Relationship Id="rId4" Type="http://schemas.openxmlformats.org/officeDocument/2006/relationships/image" Target="../media/image1.png"/><Relationship Id="rId9" Type="http://schemas.openxmlformats.org/officeDocument/2006/relationships/image" Target="../media/image18.svg"/><Relationship Id="rId14" Type="http://schemas.openxmlformats.org/officeDocument/2006/relationships/image" Target="../media/image23.png"/><Relationship Id="rId22" Type="http://schemas.openxmlformats.org/officeDocument/2006/relationships/image" Target="../media/image31.png"/><Relationship Id="rId27" Type="http://schemas.openxmlformats.org/officeDocument/2006/relationships/image" Target="../media/image36.svg"/><Relationship Id="rId30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svg"/><Relationship Id="rId18" Type="http://schemas.openxmlformats.org/officeDocument/2006/relationships/image" Target="../media/image27.png"/><Relationship Id="rId26" Type="http://schemas.openxmlformats.org/officeDocument/2006/relationships/image" Target="../media/image35.png"/><Relationship Id="rId3" Type="http://schemas.openxmlformats.org/officeDocument/2006/relationships/slideLayout" Target="../slideLayouts/slideLayout7.xml"/><Relationship Id="rId21" Type="http://schemas.openxmlformats.org/officeDocument/2006/relationships/image" Target="../media/image30.sv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17" Type="http://schemas.openxmlformats.org/officeDocument/2006/relationships/image" Target="../media/image26.svg"/><Relationship Id="rId25" Type="http://schemas.openxmlformats.org/officeDocument/2006/relationships/image" Target="../media/image34.svg"/><Relationship Id="rId2" Type="http://schemas.openxmlformats.org/officeDocument/2006/relationships/audio" Target="../media/media7.m4a"/><Relationship Id="rId16" Type="http://schemas.openxmlformats.org/officeDocument/2006/relationships/image" Target="../media/image25.png"/><Relationship Id="rId20" Type="http://schemas.openxmlformats.org/officeDocument/2006/relationships/image" Target="../media/image29.png"/><Relationship Id="rId29" Type="http://schemas.openxmlformats.org/officeDocument/2006/relationships/image" Target="../media/image38.svg"/><Relationship Id="rId1" Type="http://schemas.microsoft.com/office/2007/relationships/media" Target="../media/media7.m4a"/><Relationship Id="rId6" Type="http://schemas.openxmlformats.org/officeDocument/2006/relationships/image" Target="../media/image15.png"/><Relationship Id="rId11" Type="http://schemas.openxmlformats.org/officeDocument/2006/relationships/image" Target="../media/image20.svg"/><Relationship Id="rId24" Type="http://schemas.openxmlformats.org/officeDocument/2006/relationships/image" Target="../media/image33.png"/><Relationship Id="rId5" Type="http://schemas.microsoft.com/office/2007/relationships/hdphoto" Target="../media/hdphoto1.wdp"/><Relationship Id="rId15" Type="http://schemas.openxmlformats.org/officeDocument/2006/relationships/image" Target="../media/image24.svg"/><Relationship Id="rId23" Type="http://schemas.openxmlformats.org/officeDocument/2006/relationships/image" Target="../media/image32.svg"/><Relationship Id="rId28" Type="http://schemas.openxmlformats.org/officeDocument/2006/relationships/image" Target="../media/image37.png"/><Relationship Id="rId10" Type="http://schemas.openxmlformats.org/officeDocument/2006/relationships/image" Target="../media/image19.png"/><Relationship Id="rId19" Type="http://schemas.openxmlformats.org/officeDocument/2006/relationships/image" Target="../media/image28.svg"/><Relationship Id="rId4" Type="http://schemas.openxmlformats.org/officeDocument/2006/relationships/image" Target="../media/image1.png"/><Relationship Id="rId9" Type="http://schemas.openxmlformats.org/officeDocument/2006/relationships/image" Target="../media/image18.svg"/><Relationship Id="rId14" Type="http://schemas.openxmlformats.org/officeDocument/2006/relationships/image" Target="../media/image23.png"/><Relationship Id="rId22" Type="http://schemas.openxmlformats.org/officeDocument/2006/relationships/image" Target="../media/image31.png"/><Relationship Id="rId27" Type="http://schemas.openxmlformats.org/officeDocument/2006/relationships/image" Target="../media/image36.svg"/><Relationship Id="rId30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svg"/><Relationship Id="rId18" Type="http://schemas.openxmlformats.org/officeDocument/2006/relationships/image" Target="../media/image27.png"/><Relationship Id="rId26" Type="http://schemas.openxmlformats.org/officeDocument/2006/relationships/image" Target="../media/image35.png"/><Relationship Id="rId3" Type="http://schemas.openxmlformats.org/officeDocument/2006/relationships/slideLayout" Target="../slideLayouts/slideLayout7.xml"/><Relationship Id="rId21" Type="http://schemas.openxmlformats.org/officeDocument/2006/relationships/image" Target="../media/image30.sv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17" Type="http://schemas.openxmlformats.org/officeDocument/2006/relationships/image" Target="../media/image26.svg"/><Relationship Id="rId25" Type="http://schemas.openxmlformats.org/officeDocument/2006/relationships/image" Target="../media/image34.svg"/><Relationship Id="rId2" Type="http://schemas.openxmlformats.org/officeDocument/2006/relationships/audio" Target="../media/media8.m4a"/><Relationship Id="rId16" Type="http://schemas.openxmlformats.org/officeDocument/2006/relationships/image" Target="../media/image25.png"/><Relationship Id="rId20" Type="http://schemas.openxmlformats.org/officeDocument/2006/relationships/image" Target="../media/image29.png"/><Relationship Id="rId29" Type="http://schemas.openxmlformats.org/officeDocument/2006/relationships/image" Target="../media/image38.svg"/><Relationship Id="rId1" Type="http://schemas.microsoft.com/office/2007/relationships/media" Target="../media/media8.m4a"/><Relationship Id="rId6" Type="http://schemas.openxmlformats.org/officeDocument/2006/relationships/image" Target="../media/image15.png"/><Relationship Id="rId11" Type="http://schemas.openxmlformats.org/officeDocument/2006/relationships/image" Target="../media/image20.svg"/><Relationship Id="rId24" Type="http://schemas.openxmlformats.org/officeDocument/2006/relationships/image" Target="../media/image33.png"/><Relationship Id="rId5" Type="http://schemas.microsoft.com/office/2007/relationships/hdphoto" Target="../media/hdphoto1.wdp"/><Relationship Id="rId15" Type="http://schemas.openxmlformats.org/officeDocument/2006/relationships/image" Target="../media/image24.svg"/><Relationship Id="rId23" Type="http://schemas.openxmlformats.org/officeDocument/2006/relationships/image" Target="../media/image32.svg"/><Relationship Id="rId28" Type="http://schemas.openxmlformats.org/officeDocument/2006/relationships/image" Target="../media/image37.png"/><Relationship Id="rId10" Type="http://schemas.openxmlformats.org/officeDocument/2006/relationships/image" Target="../media/image19.png"/><Relationship Id="rId19" Type="http://schemas.openxmlformats.org/officeDocument/2006/relationships/image" Target="../media/image28.svg"/><Relationship Id="rId4" Type="http://schemas.openxmlformats.org/officeDocument/2006/relationships/image" Target="../media/image1.png"/><Relationship Id="rId9" Type="http://schemas.openxmlformats.org/officeDocument/2006/relationships/image" Target="../media/image18.svg"/><Relationship Id="rId14" Type="http://schemas.openxmlformats.org/officeDocument/2006/relationships/image" Target="../media/image23.png"/><Relationship Id="rId22" Type="http://schemas.openxmlformats.org/officeDocument/2006/relationships/image" Target="../media/image31.png"/><Relationship Id="rId27" Type="http://schemas.openxmlformats.org/officeDocument/2006/relationships/image" Target="../media/image36.svg"/><Relationship Id="rId30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svg"/><Relationship Id="rId18" Type="http://schemas.openxmlformats.org/officeDocument/2006/relationships/image" Target="../media/image27.png"/><Relationship Id="rId26" Type="http://schemas.openxmlformats.org/officeDocument/2006/relationships/image" Target="../media/image35.png"/><Relationship Id="rId3" Type="http://schemas.openxmlformats.org/officeDocument/2006/relationships/slideLayout" Target="../slideLayouts/slideLayout7.xml"/><Relationship Id="rId21" Type="http://schemas.openxmlformats.org/officeDocument/2006/relationships/image" Target="../media/image30.sv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17" Type="http://schemas.openxmlformats.org/officeDocument/2006/relationships/image" Target="../media/image26.svg"/><Relationship Id="rId25" Type="http://schemas.openxmlformats.org/officeDocument/2006/relationships/image" Target="../media/image34.svg"/><Relationship Id="rId2" Type="http://schemas.openxmlformats.org/officeDocument/2006/relationships/audio" Target="../media/media9.m4a"/><Relationship Id="rId16" Type="http://schemas.openxmlformats.org/officeDocument/2006/relationships/image" Target="../media/image25.png"/><Relationship Id="rId20" Type="http://schemas.openxmlformats.org/officeDocument/2006/relationships/image" Target="../media/image29.png"/><Relationship Id="rId29" Type="http://schemas.openxmlformats.org/officeDocument/2006/relationships/image" Target="../media/image38.svg"/><Relationship Id="rId1" Type="http://schemas.microsoft.com/office/2007/relationships/media" Target="../media/media9.m4a"/><Relationship Id="rId6" Type="http://schemas.openxmlformats.org/officeDocument/2006/relationships/image" Target="../media/image15.png"/><Relationship Id="rId11" Type="http://schemas.openxmlformats.org/officeDocument/2006/relationships/image" Target="../media/image20.svg"/><Relationship Id="rId24" Type="http://schemas.openxmlformats.org/officeDocument/2006/relationships/image" Target="../media/image33.png"/><Relationship Id="rId5" Type="http://schemas.microsoft.com/office/2007/relationships/hdphoto" Target="../media/hdphoto1.wdp"/><Relationship Id="rId15" Type="http://schemas.openxmlformats.org/officeDocument/2006/relationships/image" Target="../media/image24.svg"/><Relationship Id="rId23" Type="http://schemas.openxmlformats.org/officeDocument/2006/relationships/image" Target="../media/image32.svg"/><Relationship Id="rId28" Type="http://schemas.openxmlformats.org/officeDocument/2006/relationships/image" Target="../media/image37.png"/><Relationship Id="rId10" Type="http://schemas.openxmlformats.org/officeDocument/2006/relationships/image" Target="../media/image19.png"/><Relationship Id="rId19" Type="http://schemas.openxmlformats.org/officeDocument/2006/relationships/image" Target="../media/image28.svg"/><Relationship Id="rId4" Type="http://schemas.openxmlformats.org/officeDocument/2006/relationships/image" Target="../media/image1.png"/><Relationship Id="rId9" Type="http://schemas.openxmlformats.org/officeDocument/2006/relationships/image" Target="../media/image18.svg"/><Relationship Id="rId14" Type="http://schemas.openxmlformats.org/officeDocument/2006/relationships/image" Target="../media/image23.png"/><Relationship Id="rId22" Type="http://schemas.openxmlformats.org/officeDocument/2006/relationships/image" Target="../media/image31.png"/><Relationship Id="rId27" Type="http://schemas.openxmlformats.org/officeDocument/2006/relationships/image" Target="../media/image36.svg"/><Relationship Id="rId30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96C21A0E-94A8-4B01-906B-7EE570074A06}"/>
              </a:ext>
            </a:extLst>
          </p:cNvPr>
          <p:cNvGrpSpPr/>
          <p:nvPr/>
        </p:nvGrpSpPr>
        <p:grpSpPr>
          <a:xfrm>
            <a:off x="-10013483" y="-1166960"/>
            <a:ext cx="14095736" cy="8858256"/>
            <a:chOff x="-10038800" y="-1160864"/>
            <a:chExt cx="14095736" cy="8858256"/>
          </a:xfrm>
        </p:grpSpPr>
        <p:pic>
          <p:nvPicPr>
            <p:cNvPr id="51" name="Picture 50" descr="A close up of text on a white background&#10;&#10;Description automatically generated">
              <a:extLst>
                <a:ext uri="{FF2B5EF4-FFF2-40B4-BE49-F238E27FC236}">
                  <a16:creationId xmlns:a16="http://schemas.microsoft.com/office/drawing/2014/main" id="{C326010A-BA4E-465B-97B3-9A836C7414F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6055" b="94922" l="9961" r="89844">
                          <a14:foregroundMark x1="10352" y1="9180" x2="20313" y2="6055"/>
                          <a14:foregroundMark x1="20313" y1="6055" x2="26172" y2="9766"/>
                          <a14:foregroundMark x1="89844" y1="45508" x2="89648" y2="54688"/>
                          <a14:foregroundMark x1="10156" y1="89844" x2="18555" y2="94922"/>
                          <a14:foregroundMark x1="18555" y1="94922" x2="27148" y2="9062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88816" y="2206815"/>
              <a:ext cx="2268120" cy="2481300"/>
            </a:xfrm>
            <a:prstGeom prst="rect">
              <a:avLst/>
            </a:prstGeom>
          </p:spPr>
        </p:pic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FDC365D7-ADC6-46CC-B557-2E53E8E92C31}"/>
                </a:ext>
              </a:extLst>
            </p:cNvPr>
            <p:cNvGrpSpPr/>
            <p:nvPr/>
          </p:nvGrpSpPr>
          <p:grpSpPr>
            <a:xfrm>
              <a:off x="-10038800" y="-1160864"/>
              <a:ext cx="12243756" cy="8858256"/>
              <a:chOff x="-8951757" y="-1160864"/>
              <a:chExt cx="12243756" cy="8858256"/>
            </a:xfrm>
          </p:grpSpPr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FE3A3A3E-C0D9-46DD-BBD1-BF5B6264F45D}"/>
                  </a:ext>
                </a:extLst>
              </p:cNvPr>
              <p:cNvSpPr/>
              <p:nvPr/>
            </p:nvSpPr>
            <p:spPr>
              <a:xfrm>
                <a:off x="-8951757" y="-1160864"/>
                <a:ext cx="12192000" cy="8858256"/>
              </a:xfrm>
              <a:prstGeom prst="rect">
                <a:avLst/>
              </a:prstGeom>
              <a:solidFill>
                <a:srgbClr val="F0EEF0"/>
              </a:solidFill>
              <a:ln>
                <a:noFill/>
              </a:ln>
              <a:effectLst>
                <a:outerShdw blurRad="215900" dist="38100" sx="101000" sy="101000" algn="ctr" rotWithShape="0">
                  <a:schemeClr val="tx1">
                    <a:lumMod val="65000"/>
                    <a:lumOff val="35000"/>
                    <a:alpha val="3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: Rounded Corners 89">
                <a:extLst>
                  <a:ext uri="{FF2B5EF4-FFF2-40B4-BE49-F238E27FC236}">
                    <a16:creationId xmlns:a16="http://schemas.microsoft.com/office/drawing/2014/main" id="{7A21357E-D84B-423C-999E-20393A0A784E}"/>
                  </a:ext>
                </a:extLst>
              </p:cNvPr>
              <p:cNvSpPr/>
              <p:nvPr/>
            </p:nvSpPr>
            <p:spPr>
              <a:xfrm>
                <a:off x="2719137" y="2264871"/>
                <a:ext cx="521106" cy="2360918"/>
              </a:xfrm>
              <a:prstGeom prst="roundRect">
                <a:avLst>
                  <a:gd name="adj" fmla="val 13542"/>
                </a:avLst>
              </a:prstGeom>
              <a:solidFill>
                <a:srgbClr val="FC384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8B40E12B-C3E6-4F1E-AC08-E1528BD1A8C5}"/>
                  </a:ext>
                </a:extLst>
              </p:cNvPr>
              <p:cNvSpPr txBox="1"/>
              <p:nvPr/>
            </p:nvSpPr>
            <p:spPr>
              <a:xfrm rot="16200000">
                <a:off x="1880708" y="3217252"/>
                <a:ext cx="236091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>
                    <a:solidFill>
                      <a:schemeClr val="bg1"/>
                    </a:solidFill>
                    <a:latin typeface="Tw Cen MT" panose="020B0602020104020603" pitchFamily="34" charset="0"/>
                  </a:rPr>
                  <a:t>About</a:t>
                </a:r>
              </a:p>
            </p:txBody>
          </p:sp>
        </p:grp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D71591BF-C235-45BA-BADB-72995DF63C7F}"/>
              </a:ext>
            </a:extLst>
          </p:cNvPr>
          <p:cNvGrpSpPr/>
          <p:nvPr/>
        </p:nvGrpSpPr>
        <p:grpSpPr>
          <a:xfrm>
            <a:off x="-10301150" y="-1163912"/>
            <a:ext cx="12191523" cy="8858256"/>
            <a:chOff x="-8953821" y="-1160864"/>
            <a:chExt cx="12250579" cy="8858256"/>
          </a:xfrm>
        </p:grpSpPr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75EDF535-DFC8-4749-8499-06347F846C2A}"/>
                </a:ext>
              </a:extLst>
            </p:cNvPr>
            <p:cNvSpPr/>
            <p:nvPr/>
          </p:nvSpPr>
          <p:spPr>
            <a:xfrm>
              <a:off x="-8953821" y="-1160864"/>
              <a:ext cx="12192000" cy="8858256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ectangle: Rounded Corners 85">
              <a:extLst>
                <a:ext uri="{FF2B5EF4-FFF2-40B4-BE49-F238E27FC236}">
                  <a16:creationId xmlns:a16="http://schemas.microsoft.com/office/drawing/2014/main" id="{F2F2A46C-4E01-4FE2-BDE4-DB0FBEED87CC}"/>
                </a:ext>
              </a:extLst>
            </p:cNvPr>
            <p:cNvSpPr/>
            <p:nvPr/>
          </p:nvSpPr>
          <p:spPr>
            <a:xfrm>
              <a:off x="2701576" y="2264871"/>
              <a:ext cx="536603" cy="2360918"/>
            </a:xfrm>
            <a:prstGeom prst="roundRect">
              <a:avLst>
                <a:gd name="adj" fmla="val 18826"/>
              </a:avLst>
            </a:prstGeom>
            <a:solidFill>
              <a:srgbClr val="01D2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105FCEE0-FAC8-46E0-9B51-FE123B0B8B4D}"/>
                </a:ext>
              </a:extLst>
            </p:cNvPr>
            <p:cNvSpPr txBox="1"/>
            <p:nvPr/>
          </p:nvSpPr>
          <p:spPr>
            <a:xfrm rot="16200000">
              <a:off x="1884349" y="3213673"/>
              <a:ext cx="2360918" cy="4639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  <a:latin typeface="Tw Cen MT" panose="020B0602020104020603" pitchFamily="34" charset="0"/>
                </a:rPr>
                <a:t>Objective</a:t>
              </a:r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9E8A45AF-27E0-4EED-967F-6E5C42F67EFF}"/>
              </a:ext>
            </a:extLst>
          </p:cNvPr>
          <p:cNvGrpSpPr/>
          <p:nvPr/>
        </p:nvGrpSpPr>
        <p:grpSpPr>
          <a:xfrm>
            <a:off x="-10607822" y="-1166960"/>
            <a:ext cx="12133812" cy="8858256"/>
            <a:chOff x="-8953821" y="-1160864"/>
            <a:chExt cx="12237764" cy="8858256"/>
          </a:xfrm>
        </p:grpSpPr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983E80AF-E4FD-4B39-AF5D-C378F0D15438}"/>
                </a:ext>
              </a:extLst>
            </p:cNvPr>
            <p:cNvSpPr/>
            <p:nvPr/>
          </p:nvSpPr>
          <p:spPr>
            <a:xfrm>
              <a:off x="-8953821" y="-1160864"/>
              <a:ext cx="12192000" cy="8858256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Rectangle: Rounded Corners 93">
              <a:extLst>
                <a:ext uri="{FF2B5EF4-FFF2-40B4-BE49-F238E27FC236}">
                  <a16:creationId xmlns:a16="http://schemas.microsoft.com/office/drawing/2014/main" id="{13844758-9F7D-4C5B-9A71-D6C43F2B1B72}"/>
                </a:ext>
              </a:extLst>
            </p:cNvPr>
            <p:cNvSpPr/>
            <p:nvPr/>
          </p:nvSpPr>
          <p:spPr>
            <a:xfrm>
              <a:off x="2676750" y="2264871"/>
              <a:ext cx="561429" cy="2360918"/>
            </a:xfrm>
            <a:prstGeom prst="roundRect">
              <a:avLst>
                <a:gd name="adj" fmla="val 17001"/>
              </a:avLst>
            </a:prstGeom>
            <a:solidFill>
              <a:srgbClr val="00F07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A8C51A93-38CA-4A60-9D43-53EA7BAD3B64}"/>
                </a:ext>
              </a:extLst>
            </p:cNvPr>
            <p:cNvSpPr txBox="1"/>
            <p:nvPr/>
          </p:nvSpPr>
          <p:spPr>
            <a:xfrm rot="16200000">
              <a:off x="1870674" y="3213751"/>
              <a:ext cx="2360918" cy="4656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  <a:latin typeface="Tw Cen MT" panose="020B0602020104020603" pitchFamily="34" charset="0"/>
                </a:rPr>
                <a:t>EDA</a:t>
              </a:r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8188C772-8045-4A8B-9F9D-BFF9F7C903E6}"/>
              </a:ext>
            </a:extLst>
          </p:cNvPr>
          <p:cNvGrpSpPr/>
          <p:nvPr/>
        </p:nvGrpSpPr>
        <p:grpSpPr>
          <a:xfrm>
            <a:off x="-10895293" y="-1166960"/>
            <a:ext cx="12049118" cy="8858256"/>
            <a:chOff x="-8954760" y="-1160864"/>
            <a:chExt cx="12222553" cy="8858256"/>
          </a:xfrm>
        </p:grpSpPr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6BCBA005-572E-40C5-BE53-4BBDF74F1FC4}"/>
                </a:ext>
              </a:extLst>
            </p:cNvPr>
            <p:cNvSpPr/>
            <p:nvPr/>
          </p:nvSpPr>
          <p:spPr>
            <a:xfrm>
              <a:off x="-8954760" y="-1160864"/>
              <a:ext cx="12192000" cy="8858256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Rectangle: Rounded Corners 97">
              <a:extLst>
                <a:ext uri="{FF2B5EF4-FFF2-40B4-BE49-F238E27FC236}">
                  <a16:creationId xmlns:a16="http://schemas.microsoft.com/office/drawing/2014/main" id="{240EBC8C-8812-4BE9-AAB3-BFE4A080A029}"/>
                </a:ext>
              </a:extLst>
            </p:cNvPr>
            <p:cNvSpPr/>
            <p:nvPr/>
          </p:nvSpPr>
          <p:spPr>
            <a:xfrm>
              <a:off x="2696817" y="2264871"/>
              <a:ext cx="541362" cy="2360918"/>
            </a:xfrm>
            <a:prstGeom prst="roundRect">
              <a:avLst>
                <a:gd name="adj" fmla="val 17369"/>
              </a:avLst>
            </a:prstGeom>
            <a:solidFill>
              <a:srgbClr val="FED4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B28BD97B-BF32-47D8-9A69-BFEFD3805858}"/>
                </a:ext>
              </a:extLst>
            </p:cNvPr>
            <p:cNvSpPr txBox="1"/>
            <p:nvPr/>
          </p:nvSpPr>
          <p:spPr>
            <a:xfrm rot="16200000">
              <a:off x="1853179" y="3207833"/>
              <a:ext cx="2360918" cy="4683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  <a:latin typeface="Tw Cen MT" panose="020B0602020104020603" pitchFamily="34" charset="0"/>
                </a:rPr>
                <a:t>Classification</a:t>
              </a:r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48E5DE01-E057-4BEA-A425-822A176A86B4}"/>
              </a:ext>
            </a:extLst>
          </p:cNvPr>
          <p:cNvSpPr txBox="1"/>
          <p:nvPr/>
        </p:nvSpPr>
        <p:spPr>
          <a:xfrm>
            <a:off x="3474720" y="1781557"/>
            <a:ext cx="872779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solidFill>
                  <a:srgbClr val="FF5969"/>
                </a:solidFill>
                <a:latin typeface="Tw Cen MT" panose="020B0602020104020603" pitchFamily="34" charset="0"/>
              </a:rPr>
              <a:t>Price prediction of </a:t>
            </a:r>
            <a:r>
              <a:rPr lang="en-US" sz="5400" b="1" dirty="0" err="1">
                <a:solidFill>
                  <a:srgbClr val="FF5969"/>
                </a:solidFill>
                <a:latin typeface="Tw Cen MT" panose="020B0602020104020603" pitchFamily="34" charset="0"/>
              </a:rPr>
              <a:t>Playstore</a:t>
            </a:r>
            <a:r>
              <a:rPr lang="en-US" sz="5400" b="1" dirty="0">
                <a:solidFill>
                  <a:srgbClr val="FF5969"/>
                </a:solidFill>
                <a:latin typeface="Tw Cen MT" panose="020B0602020104020603" pitchFamily="34" charset="0"/>
              </a:rPr>
              <a:t> Apps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DB79452-7B60-4205-83D6-71CD2BEBEA86}"/>
              </a:ext>
            </a:extLst>
          </p:cNvPr>
          <p:cNvSpPr txBox="1"/>
          <p:nvPr/>
        </p:nvSpPr>
        <p:spPr>
          <a:xfrm>
            <a:off x="3222171" y="3618179"/>
            <a:ext cx="89803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52CBBE"/>
                </a:solidFill>
                <a:latin typeface="Tw Cen MT" panose="020B0602020104020603" pitchFamily="34" charset="0"/>
              </a:rPr>
              <a:t>Report with Model development and evaluation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10902B5-C2C0-4E5A-95B9-9F083BB1C930}"/>
              </a:ext>
            </a:extLst>
          </p:cNvPr>
          <p:cNvSpPr txBox="1"/>
          <p:nvPr/>
        </p:nvSpPr>
        <p:spPr>
          <a:xfrm>
            <a:off x="3222171" y="5077436"/>
            <a:ext cx="89803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5D7373"/>
                </a:solidFill>
                <a:latin typeface="Tw Cen MT" panose="020B0602020104020603" pitchFamily="34" charset="0"/>
              </a:rPr>
              <a:t>Submitted By SHAILEE DWARKANI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E781046-A799-4DC4-991C-EFE34E700B72}"/>
              </a:ext>
            </a:extLst>
          </p:cNvPr>
          <p:cNvGrpSpPr/>
          <p:nvPr/>
        </p:nvGrpSpPr>
        <p:grpSpPr>
          <a:xfrm>
            <a:off x="-11280256" y="-1163912"/>
            <a:ext cx="12055585" cy="8858256"/>
            <a:chOff x="-11712240" y="-1163912"/>
            <a:chExt cx="12055585" cy="8858256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7EAEEEA2-9145-43B2-A4EA-0426ACE2E88F}"/>
                </a:ext>
              </a:extLst>
            </p:cNvPr>
            <p:cNvSpPr/>
            <p:nvPr/>
          </p:nvSpPr>
          <p:spPr>
            <a:xfrm>
              <a:off x="-11712240" y="-1163912"/>
              <a:ext cx="12018999" cy="8858256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312967E3-2E27-4610-9967-9AA213F313A4}"/>
                </a:ext>
              </a:extLst>
            </p:cNvPr>
            <p:cNvSpPr/>
            <p:nvPr/>
          </p:nvSpPr>
          <p:spPr>
            <a:xfrm>
              <a:off x="-225995" y="2261823"/>
              <a:ext cx="533680" cy="2360918"/>
            </a:xfrm>
            <a:prstGeom prst="roundRect">
              <a:avLst>
                <a:gd name="adj" fmla="val 17369"/>
              </a:avLst>
            </a:pr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B17C8A4C-C0C5-43C7-AFEE-09E682301EDB}"/>
                </a:ext>
              </a:extLst>
            </p:cNvPr>
            <p:cNvSpPr txBox="1"/>
            <p:nvPr/>
          </p:nvSpPr>
          <p:spPr>
            <a:xfrm rot="16200000">
              <a:off x="-1067946" y="3208607"/>
              <a:ext cx="236091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  <a:latin typeface="Tw Cen MT" panose="020B0602020104020603" pitchFamily="34" charset="0"/>
                </a:rPr>
                <a:t>Regression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708AD231-867E-463B-8508-BF177140A2D5}"/>
              </a:ext>
            </a:extLst>
          </p:cNvPr>
          <p:cNvGrpSpPr/>
          <p:nvPr/>
        </p:nvGrpSpPr>
        <p:grpSpPr>
          <a:xfrm>
            <a:off x="-11659384" y="-1166960"/>
            <a:ext cx="12045493" cy="8858256"/>
            <a:chOff x="-12135755" y="-1166960"/>
            <a:chExt cx="12045493" cy="8858256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FE492EFC-4C2F-4A9B-A621-C352AAD579AA}"/>
                </a:ext>
              </a:extLst>
            </p:cNvPr>
            <p:cNvSpPr/>
            <p:nvPr/>
          </p:nvSpPr>
          <p:spPr>
            <a:xfrm>
              <a:off x="-12135755" y="-1166960"/>
              <a:ext cx="12018999" cy="8858256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id="{F65B000C-EE12-47BA-81D9-33D42621D503}"/>
                </a:ext>
              </a:extLst>
            </p:cNvPr>
            <p:cNvSpPr/>
            <p:nvPr/>
          </p:nvSpPr>
          <p:spPr>
            <a:xfrm>
              <a:off x="-648115" y="2258775"/>
              <a:ext cx="533680" cy="2360918"/>
            </a:xfrm>
            <a:prstGeom prst="roundRect">
              <a:avLst>
                <a:gd name="adj" fmla="val 17369"/>
              </a:avLst>
            </a:prstGeom>
            <a:solidFill>
              <a:srgbClr val="F13A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8CE553E-26B3-4D86-AA0D-A760D430991D}"/>
                </a:ext>
              </a:extLst>
            </p:cNvPr>
            <p:cNvSpPr txBox="1"/>
            <p:nvPr/>
          </p:nvSpPr>
          <p:spPr>
            <a:xfrm rot="16200000">
              <a:off x="-1501553" y="3205354"/>
              <a:ext cx="236091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  <a:latin typeface="Tw Cen MT" panose="020B0602020104020603" pitchFamily="34" charset="0"/>
                </a:rPr>
                <a:t>Conclusion</a:t>
              </a:r>
            </a:p>
          </p:txBody>
        </p:sp>
      </p:grp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BE654EA2-AFFC-4D5C-BC21-8E72710BD01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8487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Tm="15010">
        <p159:morph option="byObject"/>
      </p:transition>
    </mc:Choice>
    <mc:Fallback>
      <p:transition spd="slow" advTm="1501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96C21A0E-94A8-4B01-906B-7EE570074A06}"/>
              </a:ext>
            </a:extLst>
          </p:cNvPr>
          <p:cNvGrpSpPr/>
          <p:nvPr/>
        </p:nvGrpSpPr>
        <p:grpSpPr>
          <a:xfrm>
            <a:off x="-2539" y="-1160864"/>
            <a:ext cx="14095736" cy="8858256"/>
            <a:chOff x="-10038800" y="-1160864"/>
            <a:chExt cx="14095736" cy="8858256"/>
          </a:xfrm>
        </p:grpSpPr>
        <p:pic>
          <p:nvPicPr>
            <p:cNvPr id="51" name="Picture 50" descr="A close up of text on a white background&#10;&#10;Description automatically generated">
              <a:extLst>
                <a:ext uri="{FF2B5EF4-FFF2-40B4-BE49-F238E27FC236}">
                  <a16:creationId xmlns:a16="http://schemas.microsoft.com/office/drawing/2014/main" id="{C326010A-BA4E-465B-97B3-9A836C7414F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6055" b="94922" l="9961" r="89844">
                          <a14:foregroundMark x1="10352" y1="9180" x2="20313" y2="6055"/>
                          <a14:foregroundMark x1="20313" y1="6055" x2="26172" y2="9766"/>
                          <a14:foregroundMark x1="89844" y1="45508" x2="89648" y2="54688"/>
                          <a14:foregroundMark x1="10156" y1="89844" x2="18555" y2="94922"/>
                          <a14:foregroundMark x1="18555" y1="94922" x2="27148" y2="9062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88816" y="2206815"/>
              <a:ext cx="2268120" cy="2481300"/>
            </a:xfrm>
            <a:prstGeom prst="rect">
              <a:avLst/>
            </a:prstGeom>
          </p:spPr>
        </p:pic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FDC365D7-ADC6-46CC-B557-2E53E8E92C31}"/>
                </a:ext>
              </a:extLst>
            </p:cNvPr>
            <p:cNvGrpSpPr/>
            <p:nvPr/>
          </p:nvGrpSpPr>
          <p:grpSpPr>
            <a:xfrm>
              <a:off x="-10038800" y="-1160864"/>
              <a:ext cx="12238082" cy="8858256"/>
              <a:chOff x="-8951757" y="-1160864"/>
              <a:chExt cx="12238082" cy="8858256"/>
            </a:xfrm>
          </p:grpSpPr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FE3A3A3E-C0D9-46DD-BBD1-BF5B6264F45D}"/>
                  </a:ext>
                </a:extLst>
              </p:cNvPr>
              <p:cNvSpPr/>
              <p:nvPr/>
            </p:nvSpPr>
            <p:spPr>
              <a:xfrm>
                <a:off x="-8951757" y="-1160864"/>
                <a:ext cx="12192000" cy="8858256"/>
              </a:xfrm>
              <a:prstGeom prst="rect">
                <a:avLst/>
              </a:prstGeom>
              <a:solidFill>
                <a:srgbClr val="F0EEF0"/>
              </a:solidFill>
              <a:ln>
                <a:noFill/>
              </a:ln>
              <a:effectLst>
                <a:outerShdw blurRad="215900" dist="38100" sx="101000" sy="101000" algn="ctr" rotWithShape="0">
                  <a:schemeClr val="tx1">
                    <a:lumMod val="65000"/>
                    <a:lumOff val="35000"/>
                    <a:alpha val="3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: Rounded Corners 89">
                <a:extLst>
                  <a:ext uri="{FF2B5EF4-FFF2-40B4-BE49-F238E27FC236}">
                    <a16:creationId xmlns:a16="http://schemas.microsoft.com/office/drawing/2014/main" id="{7A21357E-D84B-423C-999E-20393A0A784E}"/>
                  </a:ext>
                </a:extLst>
              </p:cNvPr>
              <p:cNvSpPr/>
              <p:nvPr/>
            </p:nvSpPr>
            <p:spPr>
              <a:xfrm>
                <a:off x="2719137" y="2264871"/>
                <a:ext cx="521106" cy="2360918"/>
              </a:xfrm>
              <a:prstGeom prst="roundRect">
                <a:avLst>
                  <a:gd name="adj" fmla="val 13542"/>
                </a:avLst>
              </a:prstGeom>
              <a:solidFill>
                <a:srgbClr val="FC384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8B40E12B-C3E6-4F1E-AC08-E1528BD1A8C5}"/>
                  </a:ext>
                </a:extLst>
              </p:cNvPr>
              <p:cNvSpPr txBox="1"/>
              <p:nvPr/>
            </p:nvSpPr>
            <p:spPr>
              <a:xfrm rot="16200000">
                <a:off x="1844256" y="3191293"/>
                <a:ext cx="236091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b="1" dirty="0">
                    <a:solidFill>
                      <a:schemeClr val="bg1"/>
                    </a:solidFill>
                    <a:latin typeface="Tw Cen MT" panose="020B0602020104020603" pitchFamily="34" charset="0"/>
                  </a:rPr>
                  <a:t>About</a:t>
                </a:r>
              </a:p>
            </p:txBody>
          </p:sp>
        </p:grp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D71591BF-C235-45BA-BADB-72995DF63C7F}"/>
              </a:ext>
            </a:extLst>
          </p:cNvPr>
          <p:cNvGrpSpPr/>
          <p:nvPr/>
        </p:nvGrpSpPr>
        <p:grpSpPr>
          <a:xfrm>
            <a:off x="55353" y="-1160864"/>
            <a:ext cx="12180190" cy="8858256"/>
            <a:chOff x="-8953821" y="-1160864"/>
            <a:chExt cx="12239191" cy="8858256"/>
          </a:xfrm>
        </p:grpSpPr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75EDF535-DFC8-4749-8499-06347F846C2A}"/>
                </a:ext>
              </a:extLst>
            </p:cNvPr>
            <p:cNvSpPr/>
            <p:nvPr/>
          </p:nvSpPr>
          <p:spPr>
            <a:xfrm>
              <a:off x="-8953821" y="-1160864"/>
              <a:ext cx="12192000" cy="8858256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ectangle: Rounded Corners 85">
              <a:extLst>
                <a:ext uri="{FF2B5EF4-FFF2-40B4-BE49-F238E27FC236}">
                  <a16:creationId xmlns:a16="http://schemas.microsoft.com/office/drawing/2014/main" id="{F2F2A46C-4E01-4FE2-BDE4-DB0FBEED87CC}"/>
                </a:ext>
              </a:extLst>
            </p:cNvPr>
            <p:cNvSpPr/>
            <p:nvPr/>
          </p:nvSpPr>
          <p:spPr>
            <a:xfrm>
              <a:off x="2701576" y="2264871"/>
              <a:ext cx="536603" cy="2360918"/>
            </a:xfrm>
            <a:prstGeom prst="roundRect">
              <a:avLst>
                <a:gd name="adj" fmla="val 18826"/>
              </a:avLst>
            </a:prstGeom>
            <a:solidFill>
              <a:srgbClr val="01D2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105FCEE0-FAC8-46E0-9B51-FE123B0B8B4D}"/>
                </a:ext>
              </a:extLst>
            </p:cNvPr>
            <p:cNvSpPr txBox="1"/>
            <p:nvPr/>
          </p:nvSpPr>
          <p:spPr>
            <a:xfrm rot="16200000">
              <a:off x="1829753" y="3170171"/>
              <a:ext cx="2360918" cy="5503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chemeClr val="bg1"/>
                  </a:solidFill>
                  <a:latin typeface="Tw Cen MT" panose="020B0602020104020603" pitchFamily="34" charset="0"/>
                </a:rPr>
                <a:t>Objective</a:t>
              </a:r>
            </a:p>
          </p:txBody>
        </p:sp>
      </p:grp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2EF98F8D-89F2-45E7-A64D-12B93D801E63}"/>
              </a:ext>
            </a:extLst>
          </p:cNvPr>
          <p:cNvCxnSpPr>
            <a:cxnSpLocks/>
            <a:stCxn id="52" idx="6"/>
            <a:endCxn id="59" idx="2"/>
          </p:cNvCxnSpPr>
          <p:nvPr/>
        </p:nvCxnSpPr>
        <p:spPr>
          <a:xfrm>
            <a:off x="4239836" y="3623253"/>
            <a:ext cx="3736068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D69BBF09-0331-4D61-814A-D69B00E0DA85}"/>
              </a:ext>
            </a:extLst>
          </p:cNvPr>
          <p:cNvGrpSpPr/>
          <p:nvPr/>
        </p:nvGrpSpPr>
        <p:grpSpPr>
          <a:xfrm>
            <a:off x="4059030" y="3517706"/>
            <a:ext cx="211094" cy="211094"/>
            <a:chOff x="1677812" y="4248152"/>
            <a:chExt cx="211094" cy="211094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62AA0B72-A456-4185-B4F8-A23552D65847}"/>
                </a:ext>
              </a:extLst>
            </p:cNvPr>
            <p:cNvSpPr/>
            <p:nvPr/>
          </p:nvSpPr>
          <p:spPr>
            <a:xfrm>
              <a:off x="1677812" y="4248152"/>
              <a:ext cx="211094" cy="21109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13C0291D-3438-4C58-976F-62EC10D759E2}"/>
                </a:ext>
              </a:extLst>
            </p:cNvPr>
            <p:cNvSpPr/>
            <p:nvPr/>
          </p:nvSpPr>
          <p:spPr>
            <a:xfrm>
              <a:off x="1708100" y="4278440"/>
              <a:ext cx="150518" cy="150518"/>
            </a:xfrm>
            <a:prstGeom prst="ellips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EF24E465-4712-46E7-ABB6-67617BB7AD95}"/>
              </a:ext>
            </a:extLst>
          </p:cNvPr>
          <p:cNvGrpSpPr/>
          <p:nvPr/>
        </p:nvGrpSpPr>
        <p:grpSpPr>
          <a:xfrm>
            <a:off x="7945616" y="3517706"/>
            <a:ext cx="211094" cy="211094"/>
            <a:chOff x="5973250" y="4248152"/>
            <a:chExt cx="211094" cy="211094"/>
          </a:xfrm>
        </p:grpSpPr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083B98A8-4EA5-426C-992E-F1851BE3F8F0}"/>
                </a:ext>
              </a:extLst>
            </p:cNvPr>
            <p:cNvSpPr/>
            <p:nvPr/>
          </p:nvSpPr>
          <p:spPr>
            <a:xfrm>
              <a:off x="5973250" y="4248152"/>
              <a:ext cx="211094" cy="21109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753730E4-4465-4AF3-8495-CEEDA00758BD}"/>
                </a:ext>
              </a:extLst>
            </p:cNvPr>
            <p:cNvSpPr/>
            <p:nvPr/>
          </p:nvSpPr>
          <p:spPr>
            <a:xfrm>
              <a:off x="6003538" y="4278440"/>
              <a:ext cx="150518" cy="150518"/>
            </a:xfrm>
            <a:prstGeom prst="ellipse">
              <a:avLst/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020FA332-649A-454F-801C-5FD9E1B0C912}"/>
              </a:ext>
            </a:extLst>
          </p:cNvPr>
          <p:cNvSpPr txBox="1"/>
          <p:nvPr/>
        </p:nvSpPr>
        <p:spPr>
          <a:xfrm>
            <a:off x="3013193" y="4188725"/>
            <a:ext cx="22549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kumimoji="0" lang="en-US" sz="160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</a:rPr>
              <a:t>Identify whether a</a:t>
            </a:r>
            <a:r>
              <a:rPr 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Tw Cen MT" panose="020B0602020104020603" pitchFamily="34" charset="0"/>
              </a:rPr>
              <a:t>n app should be a Free or Paid App</a:t>
            </a:r>
            <a:endParaRPr kumimoji="0" lang="en-US" sz="160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Tw Cen MT" panose="020B0602020104020603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D470C80E-DE68-4942-AC41-1695DBF45D6A}"/>
              </a:ext>
            </a:extLst>
          </p:cNvPr>
          <p:cNvSpPr txBox="1"/>
          <p:nvPr/>
        </p:nvSpPr>
        <p:spPr>
          <a:xfrm>
            <a:off x="3014075" y="3709155"/>
            <a:ext cx="22890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noProof="0" dirty="0">
                <a:solidFill>
                  <a:srgbClr val="FF5969"/>
                </a:solidFill>
                <a:latin typeface="Tw Cen MT" panose="020B0602020104020603" pitchFamily="34" charset="0"/>
              </a:rPr>
              <a:t>Classification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FF5969"/>
              </a:solidFill>
              <a:effectLst/>
              <a:uLnTx/>
              <a:uFillTx/>
              <a:latin typeface="Tw Cen MT" panose="020B0602020104020603" pitchFamily="34" charset="0"/>
              <a:ea typeface="+mn-ea"/>
              <a:cs typeface="+mn-cs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D707574-E5F0-4D78-A9DB-14A7C3E959C0}"/>
              </a:ext>
            </a:extLst>
          </p:cNvPr>
          <p:cNvSpPr txBox="1"/>
          <p:nvPr/>
        </p:nvSpPr>
        <p:spPr>
          <a:xfrm>
            <a:off x="7024073" y="4188725"/>
            <a:ext cx="21538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Tw Cen MT" panose="020B0602020104020603" pitchFamily="34" charset="0"/>
              </a:rPr>
              <a:t>If Paid, identify the approx. price point for the app</a:t>
            </a:r>
            <a:endParaRPr kumimoji="0" lang="en-US" sz="160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Tw Cen MT" panose="020B0602020104020603" pitchFamily="34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C12C88B0-4E68-4265-B3C1-D6914AB2C75E}"/>
              </a:ext>
            </a:extLst>
          </p:cNvPr>
          <p:cNvSpPr txBox="1"/>
          <p:nvPr/>
        </p:nvSpPr>
        <p:spPr>
          <a:xfrm>
            <a:off x="6923841" y="3709155"/>
            <a:ext cx="22890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EC630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Regression</a:t>
            </a: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4963722A-D1A9-4FC7-96A3-9311AFC4EFEF}"/>
              </a:ext>
            </a:extLst>
          </p:cNvPr>
          <p:cNvGrpSpPr/>
          <p:nvPr/>
        </p:nvGrpSpPr>
        <p:grpSpPr>
          <a:xfrm>
            <a:off x="3521328" y="1755914"/>
            <a:ext cx="1275682" cy="1275682"/>
            <a:chOff x="3063120" y="1755914"/>
            <a:chExt cx="1275682" cy="1275682"/>
          </a:xfrm>
        </p:grpSpPr>
        <p:sp>
          <p:nvSpPr>
            <p:cNvPr id="67" name="Teardrop 66">
              <a:extLst>
                <a:ext uri="{FF2B5EF4-FFF2-40B4-BE49-F238E27FC236}">
                  <a16:creationId xmlns:a16="http://schemas.microsoft.com/office/drawing/2014/main" id="{C22EEC6E-4D84-4518-88E7-AB116B9E9593}"/>
                </a:ext>
              </a:extLst>
            </p:cNvPr>
            <p:cNvSpPr/>
            <p:nvPr/>
          </p:nvSpPr>
          <p:spPr>
            <a:xfrm rot="8100000">
              <a:off x="3063120" y="1755914"/>
              <a:ext cx="1275682" cy="1275682"/>
            </a:xfrm>
            <a:prstGeom prst="teardrop">
              <a:avLst>
                <a:gd name="adj" fmla="val 109962"/>
              </a:avLst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FB4BF24E-1124-4639-A1C3-222C13369E71}"/>
                </a:ext>
              </a:extLst>
            </p:cNvPr>
            <p:cNvSpPr/>
            <p:nvPr/>
          </p:nvSpPr>
          <p:spPr>
            <a:xfrm>
              <a:off x="3257469" y="1948912"/>
              <a:ext cx="889686" cy="88968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4FF86538-2125-4958-9BF5-B1407100731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6696" y="2066644"/>
              <a:ext cx="627392" cy="627390"/>
            </a:xfrm>
            <a:prstGeom prst="rect">
              <a:avLst/>
            </a:prstGeom>
          </p:spPr>
        </p:pic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18542261-D1E9-4E30-BBE2-57369359B35D}"/>
              </a:ext>
            </a:extLst>
          </p:cNvPr>
          <p:cNvGrpSpPr/>
          <p:nvPr/>
        </p:nvGrpSpPr>
        <p:grpSpPr>
          <a:xfrm>
            <a:off x="7402537" y="1755914"/>
            <a:ext cx="1275682" cy="1275682"/>
            <a:chOff x="7353181" y="1755914"/>
            <a:chExt cx="1275682" cy="1275682"/>
          </a:xfrm>
        </p:grpSpPr>
        <p:sp>
          <p:nvSpPr>
            <p:cNvPr id="75" name="Teardrop 74">
              <a:extLst>
                <a:ext uri="{FF2B5EF4-FFF2-40B4-BE49-F238E27FC236}">
                  <a16:creationId xmlns:a16="http://schemas.microsoft.com/office/drawing/2014/main" id="{3B70191C-994A-41DA-86BB-2C6388692314}"/>
                </a:ext>
              </a:extLst>
            </p:cNvPr>
            <p:cNvSpPr/>
            <p:nvPr/>
          </p:nvSpPr>
          <p:spPr>
            <a:xfrm rot="8100000">
              <a:off x="7353181" y="1755914"/>
              <a:ext cx="1275682" cy="1275682"/>
            </a:xfrm>
            <a:prstGeom prst="teardrop">
              <a:avLst>
                <a:gd name="adj" fmla="val 109962"/>
              </a:avLst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E65F35AF-0BEA-4EE9-BA55-403BF1FAB26F}"/>
                </a:ext>
              </a:extLst>
            </p:cNvPr>
            <p:cNvSpPr/>
            <p:nvPr/>
          </p:nvSpPr>
          <p:spPr>
            <a:xfrm>
              <a:off x="7547530" y="1948912"/>
              <a:ext cx="889686" cy="88968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D4120076-6DD4-4994-BFE6-A398B090A96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48666" y="2048456"/>
              <a:ext cx="684562" cy="684560"/>
            </a:xfrm>
            <a:prstGeom prst="rect">
              <a:avLst/>
            </a:prstGeom>
          </p:spPr>
        </p:pic>
      </p:grpSp>
      <p:sp>
        <p:nvSpPr>
          <p:cNvPr id="78" name="TextBox 77">
            <a:extLst>
              <a:ext uri="{FF2B5EF4-FFF2-40B4-BE49-F238E27FC236}">
                <a16:creationId xmlns:a16="http://schemas.microsoft.com/office/drawing/2014/main" id="{17AD7246-C049-4EA0-934B-B757C10AB86E}"/>
              </a:ext>
            </a:extLst>
          </p:cNvPr>
          <p:cNvSpPr txBox="1"/>
          <p:nvPr/>
        </p:nvSpPr>
        <p:spPr>
          <a:xfrm>
            <a:off x="2241234" y="716717"/>
            <a:ext cx="7654212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100" dirty="0">
                <a:solidFill>
                  <a:srgbClr val="5D7373"/>
                </a:solidFill>
                <a:latin typeface="Tw Cen MT" panose="020B0602020104020603" pitchFamily="34" charset="0"/>
              </a:rPr>
              <a:t>PRICE PREDICTION FOR NEW APP</a:t>
            </a:r>
          </a:p>
        </p:txBody>
      </p: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1EF56011-00E0-40E4-AE94-67698FD8E4FB}"/>
              </a:ext>
            </a:extLst>
          </p:cNvPr>
          <p:cNvGrpSpPr/>
          <p:nvPr/>
        </p:nvGrpSpPr>
        <p:grpSpPr>
          <a:xfrm>
            <a:off x="101731" y="-1166960"/>
            <a:ext cx="12133812" cy="8858256"/>
            <a:chOff x="-8953821" y="-1160864"/>
            <a:chExt cx="12237764" cy="8858256"/>
          </a:xfrm>
        </p:grpSpPr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CDEDAA53-B9EF-44AF-92D8-B4576350B6D9}"/>
                </a:ext>
              </a:extLst>
            </p:cNvPr>
            <p:cNvSpPr/>
            <p:nvPr/>
          </p:nvSpPr>
          <p:spPr>
            <a:xfrm>
              <a:off x="-8953821" y="-1160864"/>
              <a:ext cx="12192000" cy="8858256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3" name="Rectangle: Rounded Corners 132">
              <a:extLst>
                <a:ext uri="{FF2B5EF4-FFF2-40B4-BE49-F238E27FC236}">
                  <a16:creationId xmlns:a16="http://schemas.microsoft.com/office/drawing/2014/main" id="{181F7C8B-51E3-499B-812D-6F237BCA45C9}"/>
                </a:ext>
              </a:extLst>
            </p:cNvPr>
            <p:cNvSpPr/>
            <p:nvPr/>
          </p:nvSpPr>
          <p:spPr>
            <a:xfrm>
              <a:off x="2676750" y="2264871"/>
              <a:ext cx="561429" cy="2360918"/>
            </a:xfrm>
            <a:prstGeom prst="roundRect">
              <a:avLst>
                <a:gd name="adj" fmla="val 17001"/>
              </a:avLst>
            </a:prstGeom>
            <a:solidFill>
              <a:srgbClr val="00F07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EF375018-D8AE-4A1E-9F40-BA0233D7DDD1}"/>
                </a:ext>
              </a:extLst>
            </p:cNvPr>
            <p:cNvSpPr txBox="1"/>
            <p:nvPr/>
          </p:nvSpPr>
          <p:spPr>
            <a:xfrm rot="16200000">
              <a:off x="1870674" y="3213751"/>
              <a:ext cx="2360918" cy="4656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  <a:latin typeface="Tw Cen MT" panose="020B0602020104020603" pitchFamily="34" charset="0"/>
                </a:rPr>
                <a:t>EDA</a:t>
              </a:r>
            </a:p>
          </p:txBody>
        </p: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EB3F1E36-9588-4E83-ACA8-F0127DA05F86}"/>
              </a:ext>
            </a:extLst>
          </p:cNvPr>
          <p:cNvGrpSpPr/>
          <p:nvPr/>
        </p:nvGrpSpPr>
        <p:grpSpPr>
          <a:xfrm>
            <a:off x="-10896370" y="-1166960"/>
            <a:ext cx="12049118" cy="8858256"/>
            <a:chOff x="-8954760" y="-1160864"/>
            <a:chExt cx="12222553" cy="8858256"/>
          </a:xfrm>
        </p:grpSpPr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BA0C1ABE-6C95-4676-B5EA-E8E02BD8987B}"/>
                </a:ext>
              </a:extLst>
            </p:cNvPr>
            <p:cNvSpPr/>
            <p:nvPr/>
          </p:nvSpPr>
          <p:spPr>
            <a:xfrm>
              <a:off x="-8954760" y="-1160864"/>
              <a:ext cx="12192000" cy="8858256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Rectangle: Rounded Corners 136">
              <a:extLst>
                <a:ext uri="{FF2B5EF4-FFF2-40B4-BE49-F238E27FC236}">
                  <a16:creationId xmlns:a16="http://schemas.microsoft.com/office/drawing/2014/main" id="{9FCA2A67-A8F8-436E-9B9A-F1E88BA4F4D4}"/>
                </a:ext>
              </a:extLst>
            </p:cNvPr>
            <p:cNvSpPr/>
            <p:nvPr/>
          </p:nvSpPr>
          <p:spPr>
            <a:xfrm>
              <a:off x="2696817" y="2264871"/>
              <a:ext cx="541362" cy="2360918"/>
            </a:xfrm>
            <a:prstGeom prst="roundRect">
              <a:avLst>
                <a:gd name="adj" fmla="val 17369"/>
              </a:avLst>
            </a:prstGeom>
            <a:solidFill>
              <a:srgbClr val="FED4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E1B26F17-929E-4F2C-8249-1BD6CC19CBA1}"/>
                </a:ext>
              </a:extLst>
            </p:cNvPr>
            <p:cNvSpPr txBox="1"/>
            <p:nvPr/>
          </p:nvSpPr>
          <p:spPr>
            <a:xfrm rot="16200000">
              <a:off x="1853179" y="3207833"/>
              <a:ext cx="2360918" cy="4683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  <a:latin typeface="Tw Cen MT" panose="020B0602020104020603" pitchFamily="34" charset="0"/>
                </a:rPr>
                <a:t>Classification</a:t>
              </a:r>
            </a:p>
          </p:txBody>
        </p:sp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4E730444-A46A-4E02-9EED-F61FEC13D174}"/>
              </a:ext>
            </a:extLst>
          </p:cNvPr>
          <p:cNvGrpSpPr/>
          <p:nvPr/>
        </p:nvGrpSpPr>
        <p:grpSpPr>
          <a:xfrm>
            <a:off x="-11280256" y="-1163912"/>
            <a:ext cx="12055585" cy="8858256"/>
            <a:chOff x="-11712240" y="-1163912"/>
            <a:chExt cx="12055585" cy="8858256"/>
          </a:xfrm>
        </p:grpSpPr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ABFE1F20-C411-4EF6-9A8F-6E78D8512E7B}"/>
                </a:ext>
              </a:extLst>
            </p:cNvPr>
            <p:cNvSpPr/>
            <p:nvPr/>
          </p:nvSpPr>
          <p:spPr>
            <a:xfrm>
              <a:off x="-11712240" y="-1163912"/>
              <a:ext cx="12018999" cy="8858256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Rectangle: Rounded Corners 140">
              <a:extLst>
                <a:ext uri="{FF2B5EF4-FFF2-40B4-BE49-F238E27FC236}">
                  <a16:creationId xmlns:a16="http://schemas.microsoft.com/office/drawing/2014/main" id="{0E2359FC-46DA-4E98-8B77-EDB52856DFDB}"/>
                </a:ext>
              </a:extLst>
            </p:cNvPr>
            <p:cNvSpPr/>
            <p:nvPr/>
          </p:nvSpPr>
          <p:spPr>
            <a:xfrm>
              <a:off x="-225995" y="2261823"/>
              <a:ext cx="533680" cy="2360918"/>
            </a:xfrm>
            <a:prstGeom prst="roundRect">
              <a:avLst>
                <a:gd name="adj" fmla="val 17369"/>
              </a:avLst>
            </a:pr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FFBD2E25-7381-41EE-9AA9-C86F90683358}"/>
                </a:ext>
              </a:extLst>
            </p:cNvPr>
            <p:cNvSpPr txBox="1"/>
            <p:nvPr/>
          </p:nvSpPr>
          <p:spPr>
            <a:xfrm rot="16200000">
              <a:off x="-1067946" y="3208607"/>
              <a:ext cx="236091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  <a:latin typeface="Tw Cen MT" panose="020B0602020104020603" pitchFamily="34" charset="0"/>
                </a:rPr>
                <a:t>Regression</a:t>
              </a:r>
            </a:p>
          </p:txBody>
        </p:sp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88C32790-3DAB-431B-A477-002A9DE81EB8}"/>
              </a:ext>
            </a:extLst>
          </p:cNvPr>
          <p:cNvGrpSpPr/>
          <p:nvPr/>
        </p:nvGrpSpPr>
        <p:grpSpPr>
          <a:xfrm>
            <a:off x="-11659384" y="-1166960"/>
            <a:ext cx="12045493" cy="8858256"/>
            <a:chOff x="-12135755" y="-1166960"/>
            <a:chExt cx="12045493" cy="8858256"/>
          </a:xfrm>
        </p:grpSpPr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F6510F19-0C13-4DB6-B0F9-C67FFE87FAEA}"/>
                </a:ext>
              </a:extLst>
            </p:cNvPr>
            <p:cNvSpPr/>
            <p:nvPr/>
          </p:nvSpPr>
          <p:spPr>
            <a:xfrm>
              <a:off x="-12135755" y="-1166960"/>
              <a:ext cx="12018999" cy="8858256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Rectangle: Rounded Corners 144">
              <a:extLst>
                <a:ext uri="{FF2B5EF4-FFF2-40B4-BE49-F238E27FC236}">
                  <a16:creationId xmlns:a16="http://schemas.microsoft.com/office/drawing/2014/main" id="{186BF5AD-D671-4113-9D44-A56530337480}"/>
                </a:ext>
              </a:extLst>
            </p:cNvPr>
            <p:cNvSpPr/>
            <p:nvPr/>
          </p:nvSpPr>
          <p:spPr>
            <a:xfrm>
              <a:off x="-648115" y="2258775"/>
              <a:ext cx="533680" cy="2360918"/>
            </a:xfrm>
            <a:prstGeom prst="roundRect">
              <a:avLst>
                <a:gd name="adj" fmla="val 17369"/>
              </a:avLst>
            </a:prstGeom>
            <a:solidFill>
              <a:srgbClr val="F13A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130D0907-6B48-4F9E-80EA-726B3F434F34}"/>
                </a:ext>
              </a:extLst>
            </p:cNvPr>
            <p:cNvSpPr txBox="1"/>
            <p:nvPr/>
          </p:nvSpPr>
          <p:spPr>
            <a:xfrm rot="16200000">
              <a:off x="-1501553" y="3205354"/>
              <a:ext cx="236091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  <a:latin typeface="Tw Cen MT" panose="020B0602020104020603" pitchFamily="34" charset="0"/>
                </a:rPr>
                <a:t>Conclusion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81CC80F-AEAB-4E15-BC6C-CEBDE581DC75}"/>
              </a:ext>
            </a:extLst>
          </p:cNvPr>
          <p:cNvGrpSpPr/>
          <p:nvPr/>
        </p:nvGrpSpPr>
        <p:grpSpPr>
          <a:xfrm>
            <a:off x="8047590" y="694582"/>
            <a:ext cx="893747" cy="1142529"/>
            <a:chOff x="9771381" y="3589462"/>
            <a:chExt cx="893747" cy="1142529"/>
          </a:xfrm>
        </p:grpSpPr>
        <p:pic>
          <p:nvPicPr>
            <p:cNvPr id="6" name="Graphic 5" descr="Smiling face with solid fill">
              <a:extLst>
                <a:ext uri="{FF2B5EF4-FFF2-40B4-BE49-F238E27FC236}">
                  <a16:creationId xmlns:a16="http://schemas.microsoft.com/office/drawing/2014/main" id="{7A72F027-67C8-44DF-B8A7-FD6DDD5A9D8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771381" y="3589462"/>
              <a:ext cx="856638" cy="856638"/>
            </a:xfrm>
            <a:prstGeom prst="rect">
              <a:avLst/>
            </a:prstGeom>
            <a:effectLst>
              <a:innerShdw blurRad="63500" dist="50800">
                <a:prstClr val="black">
                  <a:alpha val="50000"/>
                </a:prstClr>
              </a:innerShdw>
            </a:effectLst>
          </p:spPr>
        </p:pic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C7FC1BE6-A65A-43FA-B8BE-062B7E0840A1}"/>
                </a:ext>
              </a:extLst>
            </p:cNvPr>
            <p:cNvSpPr txBox="1"/>
            <p:nvPr/>
          </p:nvSpPr>
          <p:spPr>
            <a:xfrm>
              <a:off x="9802027" y="4362659"/>
              <a:ext cx="8631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5D7373"/>
                  </a:solidFill>
                  <a:latin typeface="Tw Cen MT" panose="020B0602020104020603" pitchFamily="34" charset="0"/>
                </a:rPr>
                <a:t>Rating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CB0664D-1EAE-4D15-9885-4E98F10D4C19}"/>
              </a:ext>
            </a:extLst>
          </p:cNvPr>
          <p:cNvGrpSpPr/>
          <p:nvPr/>
        </p:nvGrpSpPr>
        <p:grpSpPr>
          <a:xfrm>
            <a:off x="6181698" y="5461548"/>
            <a:ext cx="1091077" cy="1340176"/>
            <a:chOff x="6082781" y="4423824"/>
            <a:chExt cx="914400" cy="1162974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99500DE-3240-4984-9910-79E3082F47A1}"/>
                </a:ext>
              </a:extLst>
            </p:cNvPr>
            <p:cNvSpPr txBox="1"/>
            <p:nvPr/>
          </p:nvSpPr>
          <p:spPr>
            <a:xfrm>
              <a:off x="6212795" y="5266300"/>
              <a:ext cx="637314" cy="320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5D7373"/>
                  </a:solidFill>
                  <a:latin typeface="Tw Cen MT" panose="020B0602020104020603" pitchFamily="34" charset="0"/>
                </a:rPr>
                <a:t>Price</a:t>
              </a:r>
            </a:p>
          </p:txBody>
        </p:sp>
        <p:pic>
          <p:nvPicPr>
            <p:cNvPr id="10" name="Graphic 9" descr="Dollar">
              <a:extLst>
                <a:ext uri="{FF2B5EF4-FFF2-40B4-BE49-F238E27FC236}">
                  <a16:creationId xmlns:a16="http://schemas.microsoft.com/office/drawing/2014/main" id="{B94071E5-7FFD-4B00-A1F1-983E5E63900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082781" y="4423824"/>
              <a:ext cx="914400" cy="914400"/>
            </a:xfrm>
            <a:prstGeom prst="rect">
              <a:avLst/>
            </a:prstGeom>
            <a:effectLst>
              <a:innerShdw blurRad="63500" dist="50800">
                <a:prstClr val="black">
                  <a:alpha val="50000"/>
                </a:prstClr>
              </a:innerShdw>
            </a:effectLst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B6AFF9C-CF61-4B25-BE88-BA96ECE36E3D}"/>
              </a:ext>
            </a:extLst>
          </p:cNvPr>
          <p:cNvGrpSpPr/>
          <p:nvPr/>
        </p:nvGrpSpPr>
        <p:grpSpPr>
          <a:xfrm>
            <a:off x="1295468" y="5532194"/>
            <a:ext cx="1077913" cy="1113002"/>
            <a:chOff x="2399012" y="1590566"/>
            <a:chExt cx="1088210" cy="1142485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9C54E148-9375-4DD1-AF9D-0EA8578248C4}"/>
                </a:ext>
              </a:extLst>
            </p:cNvPr>
            <p:cNvSpPr txBox="1"/>
            <p:nvPr/>
          </p:nvSpPr>
          <p:spPr>
            <a:xfrm>
              <a:off x="2399012" y="2363719"/>
              <a:ext cx="10882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5D7373"/>
                  </a:solidFill>
                  <a:latin typeface="Tw Cen MT" panose="020B0602020104020603" pitchFamily="34" charset="0"/>
                </a:rPr>
                <a:t>Category</a:t>
              </a:r>
            </a:p>
          </p:txBody>
        </p:sp>
        <p:pic>
          <p:nvPicPr>
            <p:cNvPr id="83" name="Graphic 82" descr="Filter">
              <a:extLst>
                <a:ext uri="{FF2B5EF4-FFF2-40B4-BE49-F238E27FC236}">
                  <a16:creationId xmlns:a16="http://schemas.microsoft.com/office/drawing/2014/main" id="{72400488-C115-4FE9-8DF3-B8612CD33A4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436300" y="1590566"/>
              <a:ext cx="914400" cy="914400"/>
            </a:xfrm>
            <a:prstGeom prst="rect">
              <a:avLst/>
            </a:prstGeom>
            <a:effectLst>
              <a:innerShdw blurRad="63500" dist="50800">
                <a:prstClr val="black">
                  <a:alpha val="50000"/>
                </a:prstClr>
              </a:innerShdw>
            </a:effectLst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AC626C3-023C-4678-BB2E-395ABAD663E8}"/>
              </a:ext>
            </a:extLst>
          </p:cNvPr>
          <p:cNvGrpSpPr/>
          <p:nvPr/>
        </p:nvGrpSpPr>
        <p:grpSpPr>
          <a:xfrm>
            <a:off x="2366702" y="5549066"/>
            <a:ext cx="959596" cy="962535"/>
            <a:chOff x="3292676" y="4450152"/>
            <a:chExt cx="921024" cy="1088441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75C26BE9-F2FC-4257-9384-DA0D01B3938E}"/>
                </a:ext>
              </a:extLst>
            </p:cNvPr>
            <p:cNvSpPr txBox="1"/>
            <p:nvPr/>
          </p:nvSpPr>
          <p:spPr>
            <a:xfrm>
              <a:off x="3292676" y="5299953"/>
              <a:ext cx="921024" cy="2386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5D7373"/>
                  </a:solidFill>
                  <a:latin typeface="Tw Cen MT" panose="020B0602020104020603" pitchFamily="34" charset="0"/>
                </a:rPr>
                <a:t>Content</a:t>
              </a:r>
            </a:p>
          </p:txBody>
        </p:sp>
        <p:pic>
          <p:nvPicPr>
            <p:cNvPr id="92" name="Graphic 91" descr="Checklist">
              <a:extLst>
                <a:ext uri="{FF2B5EF4-FFF2-40B4-BE49-F238E27FC236}">
                  <a16:creationId xmlns:a16="http://schemas.microsoft.com/office/drawing/2014/main" id="{378F8EA4-BC07-4ABF-B60A-5381ACCB774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3295373" y="4450152"/>
              <a:ext cx="914400" cy="914400"/>
            </a:xfrm>
            <a:prstGeom prst="rect">
              <a:avLst/>
            </a:prstGeom>
            <a:effectLst>
              <a:innerShdw blurRad="63500" dist="50800">
                <a:prstClr val="black">
                  <a:alpha val="50000"/>
                </a:prstClr>
              </a:innerShdw>
            </a:effectLst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05F5808-87DD-4ED5-952A-4DED4219D377}"/>
              </a:ext>
            </a:extLst>
          </p:cNvPr>
          <p:cNvGrpSpPr/>
          <p:nvPr/>
        </p:nvGrpSpPr>
        <p:grpSpPr>
          <a:xfrm>
            <a:off x="10859597" y="5532194"/>
            <a:ext cx="940915" cy="1141142"/>
            <a:chOff x="4670309" y="1503180"/>
            <a:chExt cx="972200" cy="1172263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4E1E30B8-961C-4248-8057-DC381272EAB4}"/>
                </a:ext>
              </a:extLst>
            </p:cNvPr>
            <p:cNvSpPr txBox="1"/>
            <p:nvPr/>
          </p:nvSpPr>
          <p:spPr>
            <a:xfrm>
              <a:off x="4750133" y="2306111"/>
              <a:ext cx="8923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5D7373"/>
                  </a:solidFill>
                  <a:latin typeface="Tw Cen MT" panose="020B0602020104020603" pitchFamily="34" charset="0"/>
                </a:rPr>
                <a:t>Genre</a:t>
              </a:r>
            </a:p>
          </p:txBody>
        </p:sp>
        <p:pic>
          <p:nvPicPr>
            <p:cNvPr id="94" name="Graphic 93" descr="Music">
              <a:extLst>
                <a:ext uri="{FF2B5EF4-FFF2-40B4-BE49-F238E27FC236}">
                  <a16:creationId xmlns:a16="http://schemas.microsoft.com/office/drawing/2014/main" id="{41BE4331-FBD4-479F-9D89-D8E6F8AA4BDE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4670309" y="1503180"/>
              <a:ext cx="914400" cy="914400"/>
            </a:xfrm>
            <a:prstGeom prst="rect">
              <a:avLst/>
            </a:prstGeom>
            <a:effectLst>
              <a:innerShdw blurRad="63500" dist="50800">
                <a:prstClr val="black">
                  <a:alpha val="50000"/>
                </a:prstClr>
              </a:innerShdw>
            </a:effectLst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865FB31-2AD0-4359-8BC3-EE5E43E84644}"/>
              </a:ext>
            </a:extLst>
          </p:cNvPr>
          <p:cNvGrpSpPr/>
          <p:nvPr/>
        </p:nvGrpSpPr>
        <p:grpSpPr>
          <a:xfrm>
            <a:off x="9325812" y="627752"/>
            <a:ext cx="1082317" cy="1209359"/>
            <a:chOff x="7901466" y="3732064"/>
            <a:chExt cx="1082317" cy="1209359"/>
          </a:xfrm>
        </p:grpSpPr>
        <p:pic>
          <p:nvPicPr>
            <p:cNvPr id="95" name="Graphic 94" descr="Customer review">
              <a:extLst>
                <a:ext uri="{FF2B5EF4-FFF2-40B4-BE49-F238E27FC236}">
                  <a16:creationId xmlns:a16="http://schemas.microsoft.com/office/drawing/2014/main" id="{4B8EC951-C226-4F96-A7A7-57E782B24B12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7982074" y="3732064"/>
              <a:ext cx="914400" cy="914400"/>
            </a:xfrm>
            <a:prstGeom prst="rect">
              <a:avLst/>
            </a:prstGeom>
            <a:effectLst>
              <a:innerShdw blurRad="63500" dist="50800">
                <a:prstClr val="black">
                  <a:alpha val="50000"/>
                </a:prstClr>
              </a:innerShdw>
            </a:effectLst>
          </p:spPr>
        </p:pic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873ECCC9-DAD2-4CC5-8E61-EDFAB17F599A}"/>
                </a:ext>
              </a:extLst>
            </p:cNvPr>
            <p:cNvSpPr txBox="1"/>
            <p:nvPr/>
          </p:nvSpPr>
          <p:spPr>
            <a:xfrm>
              <a:off x="7901466" y="4572091"/>
              <a:ext cx="10823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5D7373"/>
                  </a:solidFill>
                  <a:latin typeface="Tw Cen MT" panose="020B0602020104020603" pitchFamily="34" charset="0"/>
                </a:rPr>
                <a:t>Reviews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CBA54B4-C4A1-42E4-8C44-62AE9DB602A3}"/>
              </a:ext>
            </a:extLst>
          </p:cNvPr>
          <p:cNvGrpSpPr/>
          <p:nvPr/>
        </p:nvGrpSpPr>
        <p:grpSpPr>
          <a:xfrm>
            <a:off x="5358046" y="654348"/>
            <a:ext cx="914400" cy="1174502"/>
            <a:chOff x="7518984" y="1515128"/>
            <a:chExt cx="914400" cy="1174502"/>
          </a:xfrm>
        </p:grpSpPr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CD54E5BE-5EB0-4386-8E96-0382BF481823}"/>
                </a:ext>
              </a:extLst>
            </p:cNvPr>
            <p:cNvSpPr txBox="1"/>
            <p:nvPr/>
          </p:nvSpPr>
          <p:spPr>
            <a:xfrm>
              <a:off x="7598939" y="2320298"/>
              <a:ext cx="7839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5D7373"/>
                  </a:solidFill>
                  <a:latin typeface="Tw Cen MT" panose="020B0602020104020603" pitchFamily="34" charset="0"/>
                </a:rPr>
                <a:t>Size</a:t>
              </a:r>
            </a:p>
          </p:txBody>
        </p:sp>
        <p:pic>
          <p:nvPicPr>
            <p:cNvPr id="101" name="Graphic 100" descr="Ruler">
              <a:extLst>
                <a:ext uri="{FF2B5EF4-FFF2-40B4-BE49-F238E27FC236}">
                  <a16:creationId xmlns:a16="http://schemas.microsoft.com/office/drawing/2014/main" id="{7ABE5A38-1099-4228-8523-0565972408EB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 rot="1117932">
              <a:off x="7518984" y="1515128"/>
              <a:ext cx="914400" cy="914400"/>
            </a:xfrm>
            <a:prstGeom prst="rect">
              <a:avLst/>
            </a:prstGeom>
            <a:effectLst>
              <a:innerShdw blurRad="63500" dist="50800">
                <a:prstClr val="black">
                  <a:alpha val="50000"/>
                </a:prstClr>
              </a:innerShdw>
            </a:effectLst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8F0B19B-7947-459E-B50F-ACECA5C4ECF9}"/>
              </a:ext>
            </a:extLst>
          </p:cNvPr>
          <p:cNvGrpSpPr/>
          <p:nvPr/>
        </p:nvGrpSpPr>
        <p:grpSpPr>
          <a:xfrm>
            <a:off x="6637747" y="678857"/>
            <a:ext cx="1082317" cy="1162254"/>
            <a:chOff x="5562278" y="2971800"/>
            <a:chExt cx="1082317" cy="1162254"/>
          </a:xfrm>
        </p:grpSpPr>
        <p:pic>
          <p:nvPicPr>
            <p:cNvPr id="102" name="Graphic 101" descr="Download">
              <a:extLst>
                <a:ext uri="{FF2B5EF4-FFF2-40B4-BE49-F238E27FC236}">
                  <a16:creationId xmlns:a16="http://schemas.microsoft.com/office/drawing/2014/main" id="{20634BAF-2D32-4A61-A082-9357F60A7D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5638800" y="2971800"/>
              <a:ext cx="914400" cy="914400"/>
            </a:xfrm>
            <a:prstGeom prst="rect">
              <a:avLst/>
            </a:prstGeom>
            <a:effectLst>
              <a:innerShdw blurRad="63500" dist="50800">
                <a:prstClr val="black">
                  <a:alpha val="50000"/>
                </a:prstClr>
              </a:innerShdw>
            </a:effectLst>
          </p:spPr>
        </p:pic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C4BBDF39-2121-4B50-91F7-C061E31A11F3}"/>
                </a:ext>
              </a:extLst>
            </p:cNvPr>
            <p:cNvSpPr txBox="1"/>
            <p:nvPr/>
          </p:nvSpPr>
          <p:spPr>
            <a:xfrm>
              <a:off x="5562278" y="3764722"/>
              <a:ext cx="10823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5D7373"/>
                  </a:solidFill>
                  <a:latin typeface="Tw Cen MT" panose="020B0602020104020603" pitchFamily="34" charset="0"/>
                </a:rPr>
                <a:t>Installs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1C0CC5C-7EEE-4380-AE53-F5F40FB4EA19}"/>
              </a:ext>
            </a:extLst>
          </p:cNvPr>
          <p:cNvGrpSpPr/>
          <p:nvPr/>
        </p:nvGrpSpPr>
        <p:grpSpPr>
          <a:xfrm>
            <a:off x="10550257" y="660385"/>
            <a:ext cx="1082317" cy="1177201"/>
            <a:chOff x="4064204" y="3522636"/>
            <a:chExt cx="1082317" cy="1177201"/>
          </a:xfrm>
        </p:grpSpPr>
        <p:pic>
          <p:nvPicPr>
            <p:cNvPr id="103" name="Graphic 102" descr="Repeat">
              <a:extLst>
                <a:ext uri="{FF2B5EF4-FFF2-40B4-BE49-F238E27FC236}">
                  <a16:creationId xmlns:a16="http://schemas.microsoft.com/office/drawing/2014/main" id="{626BCA24-38F5-4A93-A369-503F5AA453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4169862" y="3522636"/>
              <a:ext cx="855533" cy="855533"/>
            </a:xfrm>
            <a:prstGeom prst="rect">
              <a:avLst/>
            </a:prstGeom>
            <a:effectLst>
              <a:innerShdw blurRad="63500" dist="50800">
                <a:prstClr val="black">
                  <a:alpha val="50000"/>
                </a:prstClr>
              </a:innerShdw>
            </a:effectLst>
          </p:spPr>
        </p:pic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BECF0E82-83BC-4F27-83A6-CAC135BC240C}"/>
                </a:ext>
              </a:extLst>
            </p:cNvPr>
            <p:cNvSpPr txBox="1"/>
            <p:nvPr/>
          </p:nvSpPr>
          <p:spPr>
            <a:xfrm>
              <a:off x="4064204" y="4330505"/>
              <a:ext cx="10823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5D7373"/>
                  </a:solidFill>
                  <a:latin typeface="Tw Cen MT" panose="020B0602020104020603" pitchFamily="34" charset="0"/>
                </a:rPr>
                <a:t>Version</a:t>
              </a:r>
            </a:p>
          </p:txBody>
        </p:sp>
      </p:grpSp>
      <p:pic>
        <p:nvPicPr>
          <p:cNvPr id="29" name="Graphic 28" descr="Checkmark">
            <a:extLst>
              <a:ext uri="{FF2B5EF4-FFF2-40B4-BE49-F238E27FC236}">
                <a16:creationId xmlns:a16="http://schemas.microsoft.com/office/drawing/2014/main" id="{CEE41981-14E6-4AB4-B1FB-6480A0F2E27B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3280578" y="4507226"/>
            <a:ext cx="830998" cy="830998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31" name="Graphic 30" descr="Close">
            <a:extLst>
              <a:ext uri="{FF2B5EF4-FFF2-40B4-BE49-F238E27FC236}">
                <a16:creationId xmlns:a16="http://schemas.microsoft.com/office/drawing/2014/main" id="{2375933E-30B6-46E6-B1A5-B4E57CD5B62E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9092291" y="4645924"/>
            <a:ext cx="830998" cy="830998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D172DA93-277C-4928-A0C9-1CD101FA30D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0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26070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3098">
        <p159:morph option="byObject"/>
      </p:transition>
    </mc:Choice>
    <mc:Fallback>
      <p:transition spd="slow" advTm="309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96C21A0E-94A8-4B01-906B-7EE570074A06}"/>
              </a:ext>
            </a:extLst>
          </p:cNvPr>
          <p:cNvGrpSpPr/>
          <p:nvPr/>
        </p:nvGrpSpPr>
        <p:grpSpPr>
          <a:xfrm>
            <a:off x="-2539" y="-1160864"/>
            <a:ext cx="14095736" cy="8858256"/>
            <a:chOff x="-10038800" y="-1160864"/>
            <a:chExt cx="14095736" cy="8858256"/>
          </a:xfrm>
        </p:grpSpPr>
        <p:pic>
          <p:nvPicPr>
            <p:cNvPr id="51" name="Picture 50" descr="A close up of text on a white background&#10;&#10;Description automatically generated">
              <a:extLst>
                <a:ext uri="{FF2B5EF4-FFF2-40B4-BE49-F238E27FC236}">
                  <a16:creationId xmlns:a16="http://schemas.microsoft.com/office/drawing/2014/main" id="{C326010A-BA4E-465B-97B3-9A836C7414F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6055" b="94922" l="9961" r="89844">
                          <a14:foregroundMark x1="10352" y1="9180" x2="20313" y2="6055"/>
                          <a14:foregroundMark x1="20313" y1="6055" x2="26172" y2="9766"/>
                          <a14:foregroundMark x1="89844" y1="45508" x2="89648" y2="54688"/>
                          <a14:foregroundMark x1="10156" y1="89844" x2="18555" y2="94922"/>
                          <a14:foregroundMark x1="18555" y1="94922" x2="27148" y2="9062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88816" y="2206815"/>
              <a:ext cx="2268120" cy="2481300"/>
            </a:xfrm>
            <a:prstGeom prst="rect">
              <a:avLst/>
            </a:prstGeom>
          </p:spPr>
        </p:pic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FDC365D7-ADC6-46CC-B557-2E53E8E92C31}"/>
                </a:ext>
              </a:extLst>
            </p:cNvPr>
            <p:cNvGrpSpPr/>
            <p:nvPr/>
          </p:nvGrpSpPr>
          <p:grpSpPr>
            <a:xfrm>
              <a:off x="-10038800" y="-1160864"/>
              <a:ext cx="12238082" cy="8858256"/>
              <a:chOff x="-8951757" y="-1160864"/>
              <a:chExt cx="12238082" cy="8858256"/>
            </a:xfrm>
          </p:grpSpPr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FE3A3A3E-C0D9-46DD-BBD1-BF5B6264F45D}"/>
                  </a:ext>
                </a:extLst>
              </p:cNvPr>
              <p:cNvSpPr/>
              <p:nvPr/>
            </p:nvSpPr>
            <p:spPr>
              <a:xfrm>
                <a:off x="-8951757" y="-1160864"/>
                <a:ext cx="12192000" cy="8858256"/>
              </a:xfrm>
              <a:prstGeom prst="rect">
                <a:avLst/>
              </a:prstGeom>
              <a:solidFill>
                <a:srgbClr val="F0EEF0"/>
              </a:solidFill>
              <a:ln>
                <a:noFill/>
              </a:ln>
              <a:effectLst>
                <a:outerShdw blurRad="215900" dist="38100" sx="101000" sy="101000" algn="ctr" rotWithShape="0">
                  <a:schemeClr val="tx1">
                    <a:lumMod val="65000"/>
                    <a:lumOff val="35000"/>
                    <a:alpha val="3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: Rounded Corners 89">
                <a:extLst>
                  <a:ext uri="{FF2B5EF4-FFF2-40B4-BE49-F238E27FC236}">
                    <a16:creationId xmlns:a16="http://schemas.microsoft.com/office/drawing/2014/main" id="{7A21357E-D84B-423C-999E-20393A0A784E}"/>
                  </a:ext>
                </a:extLst>
              </p:cNvPr>
              <p:cNvSpPr/>
              <p:nvPr/>
            </p:nvSpPr>
            <p:spPr>
              <a:xfrm>
                <a:off x="2719137" y="2264871"/>
                <a:ext cx="521106" cy="2360918"/>
              </a:xfrm>
              <a:prstGeom prst="roundRect">
                <a:avLst>
                  <a:gd name="adj" fmla="val 13542"/>
                </a:avLst>
              </a:prstGeom>
              <a:solidFill>
                <a:srgbClr val="FC384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8B40E12B-C3E6-4F1E-AC08-E1528BD1A8C5}"/>
                  </a:ext>
                </a:extLst>
              </p:cNvPr>
              <p:cNvSpPr txBox="1"/>
              <p:nvPr/>
            </p:nvSpPr>
            <p:spPr>
              <a:xfrm rot="16200000">
                <a:off x="1844256" y="3191293"/>
                <a:ext cx="236091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b="1" dirty="0">
                    <a:solidFill>
                      <a:schemeClr val="bg1"/>
                    </a:solidFill>
                    <a:latin typeface="Tw Cen MT" panose="020B0602020104020603" pitchFamily="34" charset="0"/>
                  </a:rPr>
                  <a:t>About</a:t>
                </a:r>
              </a:p>
            </p:txBody>
          </p:sp>
        </p:grp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D71591BF-C235-45BA-BADB-72995DF63C7F}"/>
              </a:ext>
            </a:extLst>
          </p:cNvPr>
          <p:cNvGrpSpPr/>
          <p:nvPr/>
        </p:nvGrpSpPr>
        <p:grpSpPr>
          <a:xfrm>
            <a:off x="55353" y="-1160864"/>
            <a:ext cx="12180190" cy="8858256"/>
            <a:chOff x="-8953821" y="-1160864"/>
            <a:chExt cx="12239191" cy="8858256"/>
          </a:xfrm>
        </p:grpSpPr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75EDF535-DFC8-4749-8499-06347F846C2A}"/>
                </a:ext>
              </a:extLst>
            </p:cNvPr>
            <p:cNvSpPr/>
            <p:nvPr/>
          </p:nvSpPr>
          <p:spPr>
            <a:xfrm>
              <a:off x="-8953821" y="-1160864"/>
              <a:ext cx="12192000" cy="8858256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ectangle: Rounded Corners 85">
              <a:extLst>
                <a:ext uri="{FF2B5EF4-FFF2-40B4-BE49-F238E27FC236}">
                  <a16:creationId xmlns:a16="http://schemas.microsoft.com/office/drawing/2014/main" id="{F2F2A46C-4E01-4FE2-BDE4-DB0FBEED87CC}"/>
                </a:ext>
              </a:extLst>
            </p:cNvPr>
            <p:cNvSpPr/>
            <p:nvPr/>
          </p:nvSpPr>
          <p:spPr>
            <a:xfrm>
              <a:off x="2701576" y="2264871"/>
              <a:ext cx="536603" cy="2360918"/>
            </a:xfrm>
            <a:prstGeom prst="roundRect">
              <a:avLst>
                <a:gd name="adj" fmla="val 18826"/>
              </a:avLst>
            </a:prstGeom>
            <a:solidFill>
              <a:srgbClr val="01D2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105FCEE0-FAC8-46E0-9B51-FE123B0B8B4D}"/>
                </a:ext>
              </a:extLst>
            </p:cNvPr>
            <p:cNvSpPr txBox="1"/>
            <p:nvPr/>
          </p:nvSpPr>
          <p:spPr>
            <a:xfrm rot="16200000">
              <a:off x="1829753" y="3170171"/>
              <a:ext cx="2360918" cy="5503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chemeClr val="bg1"/>
                  </a:solidFill>
                  <a:latin typeface="Tw Cen MT" panose="020B0602020104020603" pitchFamily="34" charset="0"/>
                </a:rPr>
                <a:t>Objective</a:t>
              </a:r>
            </a:p>
          </p:txBody>
        </p:sp>
      </p:grp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2EF98F8D-89F2-45E7-A64D-12B93D801E63}"/>
              </a:ext>
            </a:extLst>
          </p:cNvPr>
          <p:cNvCxnSpPr>
            <a:cxnSpLocks/>
            <a:stCxn id="52" idx="6"/>
            <a:endCxn id="59" idx="2"/>
          </p:cNvCxnSpPr>
          <p:nvPr/>
        </p:nvCxnSpPr>
        <p:spPr>
          <a:xfrm>
            <a:off x="4239836" y="3623253"/>
            <a:ext cx="3736068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D69BBF09-0331-4D61-814A-D69B00E0DA85}"/>
              </a:ext>
            </a:extLst>
          </p:cNvPr>
          <p:cNvGrpSpPr/>
          <p:nvPr/>
        </p:nvGrpSpPr>
        <p:grpSpPr>
          <a:xfrm>
            <a:off x="4059030" y="3517706"/>
            <a:ext cx="211094" cy="211094"/>
            <a:chOff x="1677812" y="4248152"/>
            <a:chExt cx="211094" cy="211094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62AA0B72-A456-4185-B4F8-A23552D65847}"/>
                </a:ext>
              </a:extLst>
            </p:cNvPr>
            <p:cNvSpPr/>
            <p:nvPr/>
          </p:nvSpPr>
          <p:spPr>
            <a:xfrm>
              <a:off x="1677812" y="4248152"/>
              <a:ext cx="211094" cy="21109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13C0291D-3438-4C58-976F-62EC10D759E2}"/>
                </a:ext>
              </a:extLst>
            </p:cNvPr>
            <p:cNvSpPr/>
            <p:nvPr/>
          </p:nvSpPr>
          <p:spPr>
            <a:xfrm>
              <a:off x="1708100" y="4278440"/>
              <a:ext cx="150518" cy="150518"/>
            </a:xfrm>
            <a:prstGeom prst="ellips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EF24E465-4712-46E7-ABB6-67617BB7AD95}"/>
              </a:ext>
            </a:extLst>
          </p:cNvPr>
          <p:cNvGrpSpPr/>
          <p:nvPr/>
        </p:nvGrpSpPr>
        <p:grpSpPr>
          <a:xfrm>
            <a:off x="7945616" y="3517706"/>
            <a:ext cx="211094" cy="211094"/>
            <a:chOff x="5973250" y="4248152"/>
            <a:chExt cx="211094" cy="211094"/>
          </a:xfrm>
        </p:grpSpPr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083B98A8-4EA5-426C-992E-F1851BE3F8F0}"/>
                </a:ext>
              </a:extLst>
            </p:cNvPr>
            <p:cNvSpPr/>
            <p:nvPr/>
          </p:nvSpPr>
          <p:spPr>
            <a:xfrm>
              <a:off x="5973250" y="4248152"/>
              <a:ext cx="211094" cy="21109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753730E4-4465-4AF3-8495-CEEDA00758BD}"/>
                </a:ext>
              </a:extLst>
            </p:cNvPr>
            <p:cNvSpPr/>
            <p:nvPr/>
          </p:nvSpPr>
          <p:spPr>
            <a:xfrm>
              <a:off x="6003538" y="4278440"/>
              <a:ext cx="150518" cy="150518"/>
            </a:xfrm>
            <a:prstGeom prst="ellipse">
              <a:avLst/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020FA332-649A-454F-801C-5FD9E1B0C912}"/>
              </a:ext>
            </a:extLst>
          </p:cNvPr>
          <p:cNvSpPr txBox="1"/>
          <p:nvPr/>
        </p:nvSpPr>
        <p:spPr>
          <a:xfrm>
            <a:off x="3013193" y="4188725"/>
            <a:ext cx="22549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kumimoji="0" lang="en-US" sz="160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</a:rPr>
              <a:t>Identify whether a</a:t>
            </a:r>
            <a:r>
              <a:rPr 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Tw Cen MT" panose="020B0602020104020603" pitchFamily="34" charset="0"/>
              </a:rPr>
              <a:t>n app should be a Free or Paid App</a:t>
            </a:r>
            <a:endParaRPr kumimoji="0" lang="en-US" sz="160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Tw Cen MT" panose="020B0602020104020603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D470C80E-DE68-4942-AC41-1695DBF45D6A}"/>
              </a:ext>
            </a:extLst>
          </p:cNvPr>
          <p:cNvSpPr txBox="1"/>
          <p:nvPr/>
        </p:nvSpPr>
        <p:spPr>
          <a:xfrm>
            <a:off x="3014075" y="3709155"/>
            <a:ext cx="22890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noProof="0" dirty="0">
                <a:solidFill>
                  <a:srgbClr val="FF5969"/>
                </a:solidFill>
                <a:latin typeface="Tw Cen MT" panose="020B0602020104020603" pitchFamily="34" charset="0"/>
              </a:rPr>
              <a:t>Classification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FF5969"/>
              </a:solidFill>
              <a:effectLst/>
              <a:uLnTx/>
              <a:uFillTx/>
              <a:latin typeface="Tw Cen MT" panose="020B0602020104020603" pitchFamily="34" charset="0"/>
              <a:ea typeface="+mn-ea"/>
              <a:cs typeface="+mn-cs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D707574-E5F0-4D78-A9DB-14A7C3E959C0}"/>
              </a:ext>
            </a:extLst>
          </p:cNvPr>
          <p:cNvSpPr txBox="1"/>
          <p:nvPr/>
        </p:nvSpPr>
        <p:spPr>
          <a:xfrm>
            <a:off x="7024073" y="4188725"/>
            <a:ext cx="21538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Tw Cen MT" panose="020B0602020104020603" pitchFamily="34" charset="0"/>
              </a:rPr>
              <a:t>If Paid, identify the approx. price point for the app</a:t>
            </a:r>
            <a:endParaRPr kumimoji="0" lang="en-US" sz="160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Tw Cen MT" panose="020B0602020104020603" pitchFamily="34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C12C88B0-4E68-4265-B3C1-D6914AB2C75E}"/>
              </a:ext>
            </a:extLst>
          </p:cNvPr>
          <p:cNvSpPr txBox="1"/>
          <p:nvPr/>
        </p:nvSpPr>
        <p:spPr>
          <a:xfrm>
            <a:off x="6923841" y="3709155"/>
            <a:ext cx="22890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EC630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Regression</a:t>
            </a: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4963722A-D1A9-4FC7-96A3-9311AFC4EFEF}"/>
              </a:ext>
            </a:extLst>
          </p:cNvPr>
          <p:cNvGrpSpPr/>
          <p:nvPr/>
        </p:nvGrpSpPr>
        <p:grpSpPr>
          <a:xfrm>
            <a:off x="3521328" y="1755914"/>
            <a:ext cx="1275682" cy="1275682"/>
            <a:chOff x="3063120" y="1755914"/>
            <a:chExt cx="1275682" cy="1275682"/>
          </a:xfrm>
        </p:grpSpPr>
        <p:sp>
          <p:nvSpPr>
            <p:cNvPr id="67" name="Teardrop 66">
              <a:extLst>
                <a:ext uri="{FF2B5EF4-FFF2-40B4-BE49-F238E27FC236}">
                  <a16:creationId xmlns:a16="http://schemas.microsoft.com/office/drawing/2014/main" id="{C22EEC6E-4D84-4518-88E7-AB116B9E9593}"/>
                </a:ext>
              </a:extLst>
            </p:cNvPr>
            <p:cNvSpPr/>
            <p:nvPr/>
          </p:nvSpPr>
          <p:spPr>
            <a:xfrm rot="8100000">
              <a:off x="3063120" y="1755914"/>
              <a:ext cx="1275682" cy="1275682"/>
            </a:xfrm>
            <a:prstGeom prst="teardrop">
              <a:avLst>
                <a:gd name="adj" fmla="val 109962"/>
              </a:avLst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FB4BF24E-1124-4639-A1C3-222C13369E71}"/>
                </a:ext>
              </a:extLst>
            </p:cNvPr>
            <p:cNvSpPr/>
            <p:nvPr/>
          </p:nvSpPr>
          <p:spPr>
            <a:xfrm>
              <a:off x="3257469" y="1948912"/>
              <a:ext cx="889686" cy="88968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4FF86538-2125-4958-9BF5-B1407100731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6696" y="2066644"/>
              <a:ext cx="627392" cy="627390"/>
            </a:xfrm>
            <a:prstGeom prst="rect">
              <a:avLst/>
            </a:prstGeom>
          </p:spPr>
        </p:pic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18542261-D1E9-4E30-BBE2-57369359B35D}"/>
              </a:ext>
            </a:extLst>
          </p:cNvPr>
          <p:cNvGrpSpPr/>
          <p:nvPr/>
        </p:nvGrpSpPr>
        <p:grpSpPr>
          <a:xfrm>
            <a:off x="7402537" y="1755914"/>
            <a:ext cx="1275682" cy="1275682"/>
            <a:chOff x="7353181" y="1755914"/>
            <a:chExt cx="1275682" cy="1275682"/>
          </a:xfrm>
        </p:grpSpPr>
        <p:sp>
          <p:nvSpPr>
            <p:cNvPr id="75" name="Teardrop 74">
              <a:extLst>
                <a:ext uri="{FF2B5EF4-FFF2-40B4-BE49-F238E27FC236}">
                  <a16:creationId xmlns:a16="http://schemas.microsoft.com/office/drawing/2014/main" id="{3B70191C-994A-41DA-86BB-2C6388692314}"/>
                </a:ext>
              </a:extLst>
            </p:cNvPr>
            <p:cNvSpPr/>
            <p:nvPr/>
          </p:nvSpPr>
          <p:spPr>
            <a:xfrm rot="8100000">
              <a:off x="7353181" y="1755914"/>
              <a:ext cx="1275682" cy="1275682"/>
            </a:xfrm>
            <a:prstGeom prst="teardrop">
              <a:avLst>
                <a:gd name="adj" fmla="val 109962"/>
              </a:avLst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E65F35AF-0BEA-4EE9-BA55-403BF1FAB26F}"/>
                </a:ext>
              </a:extLst>
            </p:cNvPr>
            <p:cNvSpPr/>
            <p:nvPr/>
          </p:nvSpPr>
          <p:spPr>
            <a:xfrm>
              <a:off x="7547530" y="1948912"/>
              <a:ext cx="889686" cy="88968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D4120076-6DD4-4994-BFE6-A398B090A96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48666" y="2048456"/>
              <a:ext cx="684562" cy="684560"/>
            </a:xfrm>
            <a:prstGeom prst="rect">
              <a:avLst/>
            </a:prstGeom>
          </p:spPr>
        </p:pic>
      </p:grpSp>
      <p:sp>
        <p:nvSpPr>
          <p:cNvPr id="78" name="TextBox 77">
            <a:extLst>
              <a:ext uri="{FF2B5EF4-FFF2-40B4-BE49-F238E27FC236}">
                <a16:creationId xmlns:a16="http://schemas.microsoft.com/office/drawing/2014/main" id="{17AD7246-C049-4EA0-934B-B757C10AB86E}"/>
              </a:ext>
            </a:extLst>
          </p:cNvPr>
          <p:cNvSpPr txBox="1"/>
          <p:nvPr/>
        </p:nvSpPr>
        <p:spPr>
          <a:xfrm>
            <a:off x="2241234" y="716717"/>
            <a:ext cx="7654212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100" dirty="0">
                <a:solidFill>
                  <a:srgbClr val="5D7373"/>
                </a:solidFill>
                <a:latin typeface="Tw Cen MT" panose="020B0602020104020603" pitchFamily="34" charset="0"/>
              </a:rPr>
              <a:t>PRICE PREDICTION FOR NEW APP</a:t>
            </a:r>
          </a:p>
        </p:txBody>
      </p: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1EF56011-00E0-40E4-AE94-67698FD8E4FB}"/>
              </a:ext>
            </a:extLst>
          </p:cNvPr>
          <p:cNvGrpSpPr/>
          <p:nvPr/>
        </p:nvGrpSpPr>
        <p:grpSpPr>
          <a:xfrm>
            <a:off x="101731" y="-1166960"/>
            <a:ext cx="12133812" cy="8858256"/>
            <a:chOff x="-8953821" y="-1160864"/>
            <a:chExt cx="12237764" cy="8858256"/>
          </a:xfrm>
        </p:grpSpPr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CDEDAA53-B9EF-44AF-92D8-B4576350B6D9}"/>
                </a:ext>
              </a:extLst>
            </p:cNvPr>
            <p:cNvSpPr/>
            <p:nvPr/>
          </p:nvSpPr>
          <p:spPr>
            <a:xfrm>
              <a:off x="-8953821" y="-1160864"/>
              <a:ext cx="12192000" cy="8858256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3" name="Rectangle: Rounded Corners 132">
              <a:extLst>
                <a:ext uri="{FF2B5EF4-FFF2-40B4-BE49-F238E27FC236}">
                  <a16:creationId xmlns:a16="http://schemas.microsoft.com/office/drawing/2014/main" id="{181F7C8B-51E3-499B-812D-6F237BCA45C9}"/>
                </a:ext>
              </a:extLst>
            </p:cNvPr>
            <p:cNvSpPr/>
            <p:nvPr/>
          </p:nvSpPr>
          <p:spPr>
            <a:xfrm>
              <a:off x="2676750" y="2264871"/>
              <a:ext cx="561429" cy="2360918"/>
            </a:xfrm>
            <a:prstGeom prst="roundRect">
              <a:avLst>
                <a:gd name="adj" fmla="val 17001"/>
              </a:avLst>
            </a:prstGeom>
            <a:solidFill>
              <a:srgbClr val="00F07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EF375018-D8AE-4A1E-9F40-BA0233D7DDD1}"/>
                </a:ext>
              </a:extLst>
            </p:cNvPr>
            <p:cNvSpPr txBox="1"/>
            <p:nvPr/>
          </p:nvSpPr>
          <p:spPr>
            <a:xfrm rot="16200000">
              <a:off x="1870674" y="3213751"/>
              <a:ext cx="2360918" cy="4656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  <a:latin typeface="Tw Cen MT" panose="020B0602020104020603" pitchFamily="34" charset="0"/>
                </a:rPr>
                <a:t>EDA</a:t>
              </a:r>
            </a:p>
          </p:txBody>
        </p: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EB3F1E36-9588-4E83-ACA8-F0127DA05F86}"/>
              </a:ext>
            </a:extLst>
          </p:cNvPr>
          <p:cNvGrpSpPr/>
          <p:nvPr/>
        </p:nvGrpSpPr>
        <p:grpSpPr>
          <a:xfrm>
            <a:off x="-10896370" y="-1166960"/>
            <a:ext cx="12049118" cy="8858256"/>
            <a:chOff x="-8954760" y="-1160864"/>
            <a:chExt cx="12222553" cy="8858256"/>
          </a:xfrm>
        </p:grpSpPr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BA0C1ABE-6C95-4676-B5EA-E8E02BD8987B}"/>
                </a:ext>
              </a:extLst>
            </p:cNvPr>
            <p:cNvSpPr/>
            <p:nvPr/>
          </p:nvSpPr>
          <p:spPr>
            <a:xfrm>
              <a:off x="-8954760" y="-1160864"/>
              <a:ext cx="12192000" cy="8858256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Rectangle: Rounded Corners 136">
              <a:extLst>
                <a:ext uri="{FF2B5EF4-FFF2-40B4-BE49-F238E27FC236}">
                  <a16:creationId xmlns:a16="http://schemas.microsoft.com/office/drawing/2014/main" id="{9FCA2A67-A8F8-436E-9B9A-F1E88BA4F4D4}"/>
                </a:ext>
              </a:extLst>
            </p:cNvPr>
            <p:cNvSpPr/>
            <p:nvPr/>
          </p:nvSpPr>
          <p:spPr>
            <a:xfrm>
              <a:off x="2696817" y="2264871"/>
              <a:ext cx="541362" cy="2360918"/>
            </a:xfrm>
            <a:prstGeom prst="roundRect">
              <a:avLst>
                <a:gd name="adj" fmla="val 17369"/>
              </a:avLst>
            </a:prstGeom>
            <a:solidFill>
              <a:srgbClr val="FED4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E1B26F17-929E-4F2C-8249-1BD6CC19CBA1}"/>
                </a:ext>
              </a:extLst>
            </p:cNvPr>
            <p:cNvSpPr txBox="1"/>
            <p:nvPr/>
          </p:nvSpPr>
          <p:spPr>
            <a:xfrm rot="16200000">
              <a:off x="1853179" y="3207833"/>
              <a:ext cx="2360918" cy="4683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  <a:latin typeface="Tw Cen MT" panose="020B0602020104020603" pitchFamily="34" charset="0"/>
                </a:rPr>
                <a:t>Classification</a:t>
              </a:r>
            </a:p>
          </p:txBody>
        </p:sp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4E730444-A46A-4E02-9EED-F61FEC13D174}"/>
              </a:ext>
            </a:extLst>
          </p:cNvPr>
          <p:cNvGrpSpPr/>
          <p:nvPr/>
        </p:nvGrpSpPr>
        <p:grpSpPr>
          <a:xfrm>
            <a:off x="-11280256" y="-1163912"/>
            <a:ext cx="12055585" cy="8858256"/>
            <a:chOff x="-11712240" y="-1163912"/>
            <a:chExt cx="12055585" cy="8858256"/>
          </a:xfrm>
        </p:grpSpPr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ABFE1F20-C411-4EF6-9A8F-6E78D8512E7B}"/>
                </a:ext>
              </a:extLst>
            </p:cNvPr>
            <p:cNvSpPr/>
            <p:nvPr/>
          </p:nvSpPr>
          <p:spPr>
            <a:xfrm>
              <a:off x="-11712240" y="-1163912"/>
              <a:ext cx="12018999" cy="8858256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Rectangle: Rounded Corners 140">
              <a:extLst>
                <a:ext uri="{FF2B5EF4-FFF2-40B4-BE49-F238E27FC236}">
                  <a16:creationId xmlns:a16="http://schemas.microsoft.com/office/drawing/2014/main" id="{0E2359FC-46DA-4E98-8B77-EDB52856DFDB}"/>
                </a:ext>
              </a:extLst>
            </p:cNvPr>
            <p:cNvSpPr/>
            <p:nvPr/>
          </p:nvSpPr>
          <p:spPr>
            <a:xfrm>
              <a:off x="-225995" y="2261823"/>
              <a:ext cx="533680" cy="2360918"/>
            </a:xfrm>
            <a:prstGeom prst="roundRect">
              <a:avLst>
                <a:gd name="adj" fmla="val 17369"/>
              </a:avLst>
            </a:pr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FFBD2E25-7381-41EE-9AA9-C86F90683358}"/>
                </a:ext>
              </a:extLst>
            </p:cNvPr>
            <p:cNvSpPr txBox="1"/>
            <p:nvPr/>
          </p:nvSpPr>
          <p:spPr>
            <a:xfrm rot="16200000">
              <a:off x="-1067946" y="3208607"/>
              <a:ext cx="236091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  <a:latin typeface="Tw Cen MT" panose="020B0602020104020603" pitchFamily="34" charset="0"/>
                </a:rPr>
                <a:t>Regression</a:t>
              </a:r>
            </a:p>
          </p:txBody>
        </p:sp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88C32790-3DAB-431B-A477-002A9DE81EB8}"/>
              </a:ext>
            </a:extLst>
          </p:cNvPr>
          <p:cNvGrpSpPr/>
          <p:nvPr/>
        </p:nvGrpSpPr>
        <p:grpSpPr>
          <a:xfrm>
            <a:off x="-11659384" y="-1166960"/>
            <a:ext cx="12045493" cy="8858256"/>
            <a:chOff x="-12135755" y="-1166960"/>
            <a:chExt cx="12045493" cy="8858256"/>
          </a:xfrm>
        </p:grpSpPr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F6510F19-0C13-4DB6-B0F9-C67FFE87FAEA}"/>
                </a:ext>
              </a:extLst>
            </p:cNvPr>
            <p:cNvSpPr/>
            <p:nvPr/>
          </p:nvSpPr>
          <p:spPr>
            <a:xfrm>
              <a:off x="-12135755" y="-1166960"/>
              <a:ext cx="12018999" cy="8858256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Rectangle: Rounded Corners 144">
              <a:extLst>
                <a:ext uri="{FF2B5EF4-FFF2-40B4-BE49-F238E27FC236}">
                  <a16:creationId xmlns:a16="http://schemas.microsoft.com/office/drawing/2014/main" id="{186BF5AD-D671-4113-9D44-A56530337480}"/>
                </a:ext>
              </a:extLst>
            </p:cNvPr>
            <p:cNvSpPr/>
            <p:nvPr/>
          </p:nvSpPr>
          <p:spPr>
            <a:xfrm>
              <a:off x="-648115" y="2258775"/>
              <a:ext cx="533680" cy="2360918"/>
            </a:xfrm>
            <a:prstGeom prst="roundRect">
              <a:avLst>
                <a:gd name="adj" fmla="val 17369"/>
              </a:avLst>
            </a:prstGeom>
            <a:solidFill>
              <a:srgbClr val="F13A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130D0907-6B48-4F9E-80EA-726B3F434F34}"/>
                </a:ext>
              </a:extLst>
            </p:cNvPr>
            <p:cNvSpPr txBox="1"/>
            <p:nvPr/>
          </p:nvSpPr>
          <p:spPr>
            <a:xfrm rot="16200000">
              <a:off x="-1501553" y="3205354"/>
              <a:ext cx="236091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  <a:latin typeface="Tw Cen MT" panose="020B0602020104020603" pitchFamily="34" charset="0"/>
                </a:rPr>
                <a:t>Conclusion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81CC80F-AEAB-4E15-BC6C-CEBDE581DC75}"/>
              </a:ext>
            </a:extLst>
          </p:cNvPr>
          <p:cNvGrpSpPr/>
          <p:nvPr/>
        </p:nvGrpSpPr>
        <p:grpSpPr>
          <a:xfrm>
            <a:off x="8047590" y="694582"/>
            <a:ext cx="893747" cy="1142529"/>
            <a:chOff x="9771381" y="3589462"/>
            <a:chExt cx="893747" cy="1142529"/>
          </a:xfrm>
        </p:grpSpPr>
        <p:pic>
          <p:nvPicPr>
            <p:cNvPr id="6" name="Graphic 5" descr="Smiling face with solid fill">
              <a:extLst>
                <a:ext uri="{FF2B5EF4-FFF2-40B4-BE49-F238E27FC236}">
                  <a16:creationId xmlns:a16="http://schemas.microsoft.com/office/drawing/2014/main" id="{7A72F027-67C8-44DF-B8A7-FD6DDD5A9D8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771381" y="3589462"/>
              <a:ext cx="856638" cy="856638"/>
            </a:xfrm>
            <a:prstGeom prst="rect">
              <a:avLst/>
            </a:prstGeom>
            <a:effectLst>
              <a:innerShdw blurRad="63500" dist="50800">
                <a:prstClr val="black">
                  <a:alpha val="50000"/>
                </a:prstClr>
              </a:innerShdw>
            </a:effectLst>
          </p:spPr>
        </p:pic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C7FC1BE6-A65A-43FA-B8BE-062B7E0840A1}"/>
                </a:ext>
              </a:extLst>
            </p:cNvPr>
            <p:cNvSpPr txBox="1"/>
            <p:nvPr/>
          </p:nvSpPr>
          <p:spPr>
            <a:xfrm>
              <a:off x="9802027" y="4362659"/>
              <a:ext cx="8631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5D7373"/>
                  </a:solidFill>
                  <a:latin typeface="Tw Cen MT" panose="020B0602020104020603" pitchFamily="34" charset="0"/>
                </a:rPr>
                <a:t>Rating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CB0664D-1EAE-4D15-9885-4E98F10D4C19}"/>
              </a:ext>
            </a:extLst>
          </p:cNvPr>
          <p:cNvGrpSpPr/>
          <p:nvPr/>
        </p:nvGrpSpPr>
        <p:grpSpPr>
          <a:xfrm>
            <a:off x="6181698" y="5461548"/>
            <a:ext cx="1091077" cy="1340176"/>
            <a:chOff x="6082781" y="4423824"/>
            <a:chExt cx="914400" cy="1162974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99500DE-3240-4984-9910-79E3082F47A1}"/>
                </a:ext>
              </a:extLst>
            </p:cNvPr>
            <p:cNvSpPr txBox="1"/>
            <p:nvPr/>
          </p:nvSpPr>
          <p:spPr>
            <a:xfrm>
              <a:off x="6212795" y="5266300"/>
              <a:ext cx="637314" cy="320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5D7373"/>
                  </a:solidFill>
                  <a:latin typeface="Tw Cen MT" panose="020B0602020104020603" pitchFamily="34" charset="0"/>
                </a:rPr>
                <a:t>Price</a:t>
              </a:r>
            </a:p>
          </p:txBody>
        </p:sp>
        <p:pic>
          <p:nvPicPr>
            <p:cNvPr id="10" name="Graphic 9" descr="Dollar">
              <a:extLst>
                <a:ext uri="{FF2B5EF4-FFF2-40B4-BE49-F238E27FC236}">
                  <a16:creationId xmlns:a16="http://schemas.microsoft.com/office/drawing/2014/main" id="{B94071E5-7FFD-4B00-A1F1-983E5E63900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082781" y="4423824"/>
              <a:ext cx="914400" cy="914400"/>
            </a:xfrm>
            <a:prstGeom prst="rect">
              <a:avLst/>
            </a:prstGeom>
            <a:effectLst>
              <a:innerShdw blurRad="63500" dist="50800">
                <a:prstClr val="black">
                  <a:alpha val="50000"/>
                </a:prstClr>
              </a:innerShdw>
            </a:effectLst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B6AFF9C-CF61-4B25-BE88-BA96ECE36E3D}"/>
              </a:ext>
            </a:extLst>
          </p:cNvPr>
          <p:cNvGrpSpPr/>
          <p:nvPr/>
        </p:nvGrpSpPr>
        <p:grpSpPr>
          <a:xfrm>
            <a:off x="1295468" y="5532194"/>
            <a:ext cx="1077913" cy="1113002"/>
            <a:chOff x="2399012" y="1590566"/>
            <a:chExt cx="1088210" cy="1142485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9C54E148-9375-4DD1-AF9D-0EA8578248C4}"/>
                </a:ext>
              </a:extLst>
            </p:cNvPr>
            <p:cNvSpPr txBox="1"/>
            <p:nvPr/>
          </p:nvSpPr>
          <p:spPr>
            <a:xfrm>
              <a:off x="2399012" y="2363719"/>
              <a:ext cx="10882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5D7373"/>
                  </a:solidFill>
                  <a:latin typeface="Tw Cen MT" panose="020B0602020104020603" pitchFamily="34" charset="0"/>
                </a:rPr>
                <a:t>Category</a:t>
              </a:r>
            </a:p>
          </p:txBody>
        </p:sp>
        <p:pic>
          <p:nvPicPr>
            <p:cNvPr id="83" name="Graphic 82" descr="Filter">
              <a:extLst>
                <a:ext uri="{FF2B5EF4-FFF2-40B4-BE49-F238E27FC236}">
                  <a16:creationId xmlns:a16="http://schemas.microsoft.com/office/drawing/2014/main" id="{72400488-C115-4FE9-8DF3-B8612CD33A4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436300" y="1590566"/>
              <a:ext cx="914400" cy="914400"/>
            </a:xfrm>
            <a:prstGeom prst="rect">
              <a:avLst/>
            </a:prstGeom>
            <a:effectLst>
              <a:innerShdw blurRad="63500" dist="50800">
                <a:prstClr val="black">
                  <a:alpha val="50000"/>
                </a:prstClr>
              </a:innerShdw>
            </a:effectLst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AC626C3-023C-4678-BB2E-395ABAD663E8}"/>
              </a:ext>
            </a:extLst>
          </p:cNvPr>
          <p:cNvGrpSpPr/>
          <p:nvPr/>
        </p:nvGrpSpPr>
        <p:grpSpPr>
          <a:xfrm>
            <a:off x="2366702" y="5549066"/>
            <a:ext cx="959596" cy="962535"/>
            <a:chOff x="3292676" y="4450152"/>
            <a:chExt cx="921024" cy="1088441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75C26BE9-F2FC-4257-9384-DA0D01B3938E}"/>
                </a:ext>
              </a:extLst>
            </p:cNvPr>
            <p:cNvSpPr txBox="1"/>
            <p:nvPr/>
          </p:nvSpPr>
          <p:spPr>
            <a:xfrm>
              <a:off x="3292676" y="5299953"/>
              <a:ext cx="921024" cy="2386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5D7373"/>
                  </a:solidFill>
                  <a:latin typeface="Tw Cen MT" panose="020B0602020104020603" pitchFamily="34" charset="0"/>
                </a:rPr>
                <a:t>Content</a:t>
              </a:r>
            </a:p>
          </p:txBody>
        </p:sp>
        <p:pic>
          <p:nvPicPr>
            <p:cNvPr id="92" name="Graphic 91" descr="Checklist">
              <a:extLst>
                <a:ext uri="{FF2B5EF4-FFF2-40B4-BE49-F238E27FC236}">
                  <a16:creationId xmlns:a16="http://schemas.microsoft.com/office/drawing/2014/main" id="{378F8EA4-BC07-4ABF-B60A-5381ACCB774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3295373" y="4450152"/>
              <a:ext cx="914400" cy="914400"/>
            </a:xfrm>
            <a:prstGeom prst="rect">
              <a:avLst/>
            </a:prstGeom>
            <a:effectLst>
              <a:innerShdw blurRad="63500" dist="50800">
                <a:prstClr val="black">
                  <a:alpha val="50000"/>
                </a:prstClr>
              </a:innerShdw>
            </a:effectLst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05F5808-87DD-4ED5-952A-4DED4219D377}"/>
              </a:ext>
            </a:extLst>
          </p:cNvPr>
          <p:cNvGrpSpPr/>
          <p:nvPr/>
        </p:nvGrpSpPr>
        <p:grpSpPr>
          <a:xfrm>
            <a:off x="10859597" y="5532194"/>
            <a:ext cx="940915" cy="1141142"/>
            <a:chOff x="4670309" y="1503180"/>
            <a:chExt cx="972200" cy="1172263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4E1E30B8-961C-4248-8057-DC381272EAB4}"/>
                </a:ext>
              </a:extLst>
            </p:cNvPr>
            <p:cNvSpPr txBox="1"/>
            <p:nvPr/>
          </p:nvSpPr>
          <p:spPr>
            <a:xfrm>
              <a:off x="4750133" y="2306111"/>
              <a:ext cx="8923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5D7373"/>
                  </a:solidFill>
                  <a:latin typeface="Tw Cen MT" panose="020B0602020104020603" pitchFamily="34" charset="0"/>
                </a:rPr>
                <a:t>Genre</a:t>
              </a:r>
            </a:p>
          </p:txBody>
        </p:sp>
        <p:pic>
          <p:nvPicPr>
            <p:cNvPr id="94" name="Graphic 93" descr="Music">
              <a:extLst>
                <a:ext uri="{FF2B5EF4-FFF2-40B4-BE49-F238E27FC236}">
                  <a16:creationId xmlns:a16="http://schemas.microsoft.com/office/drawing/2014/main" id="{41BE4331-FBD4-479F-9D89-D8E6F8AA4BDE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4670309" y="1503180"/>
              <a:ext cx="914400" cy="914400"/>
            </a:xfrm>
            <a:prstGeom prst="rect">
              <a:avLst/>
            </a:prstGeom>
            <a:effectLst>
              <a:innerShdw blurRad="63500" dist="50800">
                <a:prstClr val="black">
                  <a:alpha val="50000"/>
                </a:prstClr>
              </a:innerShdw>
            </a:effectLst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865FB31-2AD0-4359-8BC3-EE5E43E84644}"/>
              </a:ext>
            </a:extLst>
          </p:cNvPr>
          <p:cNvGrpSpPr/>
          <p:nvPr/>
        </p:nvGrpSpPr>
        <p:grpSpPr>
          <a:xfrm>
            <a:off x="9325812" y="627752"/>
            <a:ext cx="1082317" cy="1209359"/>
            <a:chOff x="7901466" y="3732064"/>
            <a:chExt cx="1082317" cy="1209359"/>
          </a:xfrm>
        </p:grpSpPr>
        <p:pic>
          <p:nvPicPr>
            <p:cNvPr id="95" name="Graphic 94" descr="Customer review">
              <a:extLst>
                <a:ext uri="{FF2B5EF4-FFF2-40B4-BE49-F238E27FC236}">
                  <a16:creationId xmlns:a16="http://schemas.microsoft.com/office/drawing/2014/main" id="{4B8EC951-C226-4F96-A7A7-57E782B24B12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7982074" y="3732064"/>
              <a:ext cx="914400" cy="914400"/>
            </a:xfrm>
            <a:prstGeom prst="rect">
              <a:avLst/>
            </a:prstGeom>
            <a:effectLst>
              <a:innerShdw blurRad="63500" dist="50800">
                <a:prstClr val="black">
                  <a:alpha val="50000"/>
                </a:prstClr>
              </a:innerShdw>
            </a:effectLst>
          </p:spPr>
        </p:pic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873ECCC9-DAD2-4CC5-8E61-EDFAB17F599A}"/>
                </a:ext>
              </a:extLst>
            </p:cNvPr>
            <p:cNvSpPr txBox="1"/>
            <p:nvPr/>
          </p:nvSpPr>
          <p:spPr>
            <a:xfrm>
              <a:off x="7901466" y="4572091"/>
              <a:ext cx="10823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5D7373"/>
                  </a:solidFill>
                  <a:latin typeface="Tw Cen MT" panose="020B0602020104020603" pitchFamily="34" charset="0"/>
                </a:rPr>
                <a:t>Reviews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CBA54B4-C4A1-42E4-8C44-62AE9DB602A3}"/>
              </a:ext>
            </a:extLst>
          </p:cNvPr>
          <p:cNvGrpSpPr/>
          <p:nvPr/>
        </p:nvGrpSpPr>
        <p:grpSpPr>
          <a:xfrm>
            <a:off x="3123587" y="2246886"/>
            <a:ext cx="1196900" cy="1394655"/>
            <a:chOff x="7518984" y="1515128"/>
            <a:chExt cx="914400" cy="1174502"/>
          </a:xfrm>
        </p:grpSpPr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CD54E5BE-5EB0-4386-8E96-0382BF481823}"/>
                </a:ext>
              </a:extLst>
            </p:cNvPr>
            <p:cNvSpPr txBox="1"/>
            <p:nvPr/>
          </p:nvSpPr>
          <p:spPr>
            <a:xfrm>
              <a:off x="7598939" y="2320298"/>
              <a:ext cx="7839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5D7373"/>
                  </a:solidFill>
                  <a:latin typeface="Tw Cen MT" panose="020B0602020104020603" pitchFamily="34" charset="0"/>
                </a:rPr>
                <a:t>Size</a:t>
              </a:r>
            </a:p>
          </p:txBody>
        </p:sp>
        <p:pic>
          <p:nvPicPr>
            <p:cNvPr id="101" name="Graphic 100" descr="Ruler">
              <a:extLst>
                <a:ext uri="{FF2B5EF4-FFF2-40B4-BE49-F238E27FC236}">
                  <a16:creationId xmlns:a16="http://schemas.microsoft.com/office/drawing/2014/main" id="{7ABE5A38-1099-4228-8523-0565972408EB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 rot="1117932">
              <a:off x="7518984" y="1515128"/>
              <a:ext cx="914400" cy="914400"/>
            </a:xfrm>
            <a:prstGeom prst="rect">
              <a:avLst/>
            </a:prstGeom>
            <a:effectLst>
              <a:innerShdw blurRad="63500" dist="50800">
                <a:prstClr val="black">
                  <a:alpha val="50000"/>
                </a:prstClr>
              </a:innerShdw>
            </a:effectLst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8F0B19B-7947-459E-B50F-ACECA5C4ECF9}"/>
              </a:ext>
            </a:extLst>
          </p:cNvPr>
          <p:cNvGrpSpPr/>
          <p:nvPr/>
        </p:nvGrpSpPr>
        <p:grpSpPr>
          <a:xfrm>
            <a:off x="1748032" y="2283462"/>
            <a:ext cx="1340545" cy="1326474"/>
            <a:chOff x="5562278" y="2971800"/>
            <a:chExt cx="1082317" cy="1162254"/>
          </a:xfrm>
        </p:grpSpPr>
        <p:pic>
          <p:nvPicPr>
            <p:cNvPr id="102" name="Graphic 101" descr="Download">
              <a:extLst>
                <a:ext uri="{FF2B5EF4-FFF2-40B4-BE49-F238E27FC236}">
                  <a16:creationId xmlns:a16="http://schemas.microsoft.com/office/drawing/2014/main" id="{20634BAF-2D32-4A61-A082-9357F60A7D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5638800" y="2971800"/>
              <a:ext cx="914400" cy="914400"/>
            </a:xfrm>
            <a:prstGeom prst="rect">
              <a:avLst/>
            </a:prstGeom>
            <a:effectLst>
              <a:innerShdw blurRad="63500" dist="50800">
                <a:prstClr val="black">
                  <a:alpha val="50000"/>
                </a:prstClr>
              </a:innerShdw>
            </a:effectLst>
          </p:spPr>
        </p:pic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C4BBDF39-2121-4B50-91F7-C061E31A11F3}"/>
                </a:ext>
              </a:extLst>
            </p:cNvPr>
            <p:cNvSpPr txBox="1"/>
            <p:nvPr/>
          </p:nvSpPr>
          <p:spPr>
            <a:xfrm>
              <a:off x="5562278" y="3764722"/>
              <a:ext cx="10823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5D7373"/>
                  </a:solidFill>
                  <a:latin typeface="Tw Cen MT" panose="020B0602020104020603" pitchFamily="34" charset="0"/>
                </a:rPr>
                <a:t>Installs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1C0CC5C-7EEE-4380-AE53-F5F40FB4EA19}"/>
              </a:ext>
            </a:extLst>
          </p:cNvPr>
          <p:cNvGrpSpPr/>
          <p:nvPr/>
        </p:nvGrpSpPr>
        <p:grpSpPr>
          <a:xfrm>
            <a:off x="10550257" y="660385"/>
            <a:ext cx="1082317" cy="1177201"/>
            <a:chOff x="4064204" y="3522636"/>
            <a:chExt cx="1082317" cy="1177201"/>
          </a:xfrm>
        </p:grpSpPr>
        <p:pic>
          <p:nvPicPr>
            <p:cNvPr id="103" name="Graphic 102" descr="Repeat">
              <a:extLst>
                <a:ext uri="{FF2B5EF4-FFF2-40B4-BE49-F238E27FC236}">
                  <a16:creationId xmlns:a16="http://schemas.microsoft.com/office/drawing/2014/main" id="{626BCA24-38F5-4A93-A369-503F5AA453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4169862" y="3522636"/>
              <a:ext cx="855533" cy="855533"/>
            </a:xfrm>
            <a:prstGeom prst="rect">
              <a:avLst/>
            </a:prstGeom>
            <a:effectLst>
              <a:innerShdw blurRad="63500" dist="50800">
                <a:prstClr val="black">
                  <a:alpha val="50000"/>
                </a:prstClr>
              </a:innerShdw>
            </a:effectLst>
          </p:spPr>
        </p:pic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BECF0E82-83BC-4F27-83A6-CAC135BC240C}"/>
                </a:ext>
              </a:extLst>
            </p:cNvPr>
            <p:cNvSpPr txBox="1"/>
            <p:nvPr/>
          </p:nvSpPr>
          <p:spPr>
            <a:xfrm>
              <a:off x="4064204" y="4330505"/>
              <a:ext cx="10823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5D7373"/>
                  </a:solidFill>
                  <a:latin typeface="Tw Cen MT" panose="020B0602020104020603" pitchFamily="34" charset="0"/>
                </a:rPr>
                <a:t>Version</a:t>
              </a:r>
            </a:p>
          </p:txBody>
        </p:sp>
      </p:grpSp>
      <p:pic>
        <p:nvPicPr>
          <p:cNvPr id="29" name="Graphic 28" descr="Checkmark">
            <a:extLst>
              <a:ext uri="{FF2B5EF4-FFF2-40B4-BE49-F238E27FC236}">
                <a16:creationId xmlns:a16="http://schemas.microsoft.com/office/drawing/2014/main" id="{CEE41981-14E6-4AB4-B1FB-6480A0F2E27B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3280578" y="4507226"/>
            <a:ext cx="830998" cy="830998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31" name="Graphic 30" descr="Close">
            <a:extLst>
              <a:ext uri="{FF2B5EF4-FFF2-40B4-BE49-F238E27FC236}">
                <a16:creationId xmlns:a16="http://schemas.microsoft.com/office/drawing/2014/main" id="{2375933E-30B6-46E6-B1A5-B4E57CD5B62E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9092291" y="4645924"/>
            <a:ext cx="830998" cy="830998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2C635EB1-2FFC-433B-88F8-015CF5ECEB49}"/>
              </a:ext>
            </a:extLst>
          </p:cNvPr>
          <p:cNvSpPr txBox="1"/>
          <p:nvPr/>
        </p:nvSpPr>
        <p:spPr>
          <a:xfrm>
            <a:off x="4930192" y="2500835"/>
            <a:ext cx="4989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Tw Cen MT" panose="020B0602020104020603" pitchFamily="34" charset="0"/>
              </a:rPr>
              <a:t>Values standardized during data processing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Tw Cen MT" panose="020B0602020104020603" pitchFamily="34" charset="0"/>
              </a:rPr>
              <a:t>Normal distribution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Tw Cen MT" panose="020B0602020104020603" pitchFamily="34" charset="0"/>
              </a:rPr>
              <a:t>Correlation with Price</a:t>
            </a:r>
            <a:endParaRPr lang="en-IN" sz="2000" dirty="0">
              <a:solidFill>
                <a:schemeClr val="bg2">
                  <a:lumMod val="50000"/>
                </a:schemeClr>
              </a:solidFill>
              <a:latin typeface="Tw Cen MT" panose="020B0602020104020603" pitchFamily="34" charset="0"/>
            </a:endParaRP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21CC3658-F6B4-4158-9380-27EC6491D03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0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53388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13709">
        <p159:morph option="byObject"/>
      </p:transition>
    </mc:Choice>
    <mc:Fallback>
      <p:transition spd="slow" advTm="1370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96C21A0E-94A8-4B01-906B-7EE570074A06}"/>
              </a:ext>
            </a:extLst>
          </p:cNvPr>
          <p:cNvGrpSpPr/>
          <p:nvPr/>
        </p:nvGrpSpPr>
        <p:grpSpPr>
          <a:xfrm>
            <a:off x="-2539" y="-1160864"/>
            <a:ext cx="14095736" cy="8858256"/>
            <a:chOff x="-10038800" y="-1160864"/>
            <a:chExt cx="14095736" cy="8858256"/>
          </a:xfrm>
        </p:grpSpPr>
        <p:pic>
          <p:nvPicPr>
            <p:cNvPr id="51" name="Picture 50" descr="A close up of text on a white background&#10;&#10;Description automatically generated">
              <a:extLst>
                <a:ext uri="{FF2B5EF4-FFF2-40B4-BE49-F238E27FC236}">
                  <a16:creationId xmlns:a16="http://schemas.microsoft.com/office/drawing/2014/main" id="{C326010A-BA4E-465B-97B3-9A836C7414F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6055" b="94922" l="9961" r="89844">
                          <a14:foregroundMark x1="10352" y1="9180" x2="20313" y2="6055"/>
                          <a14:foregroundMark x1="20313" y1="6055" x2="26172" y2="9766"/>
                          <a14:foregroundMark x1="89844" y1="45508" x2="89648" y2="54688"/>
                          <a14:foregroundMark x1="10156" y1="89844" x2="18555" y2="94922"/>
                          <a14:foregroundMark x1="18555" y1="94922" x2="27148" y2="9062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88816" y="2206815"/>
              <a:ext cx="2268120" cy="2481300"/>
            </a:xfrm>
            <a:prstGeom prst="rect">
              <a:avLst/>
            </a:prstGeom>
          </p:spPr>
        </p:pic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FDC365D7-ADC6-46CC-B557-2E53E8E92C31}"/>
                </a:ext>
              </a:extLst>
            </p:cNvPr>
            <p:cNvGrpSpPr/>
            <p:nvPr/>
          </p:nvGrpSpPr>
          <p:grpSpPr>
            <a:xfrm>
              <a:off x="-10038800" y="-1160864"/>
              <a:ext cx="12238082" cy="8858256"/>
              <a:chOff x="-8951757" y="-1160864"/>
              <a:chExt cx="12238082" cy="8858256"/>
            </a:xfrm>
          </p:grpSpPr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FE3A3A3E-C0D9-46DD-BBD1-BF5B6264F45D}"/>
                  </a:ext>
                </a:extLst>
              </p:cNvPr>
              <p:cNvSpPr/>
              <p:nvPr/>
            </p:nvSpPr>
            <p:spPr>
              <a:xfrm>
                <a:off x="-8951757" y="-1160864"/>
                <a:ext cx="12192000" cy="8858256"/>
              </a:xfrm>
              <a:prstGeom prst="rect">
                <a:avLst/>
              </a:prstGeom>
              <a:solidFill>
                <a:srgbClr val="F0EEF0"/>
              </a:solidFill>
              <a:ln>
                <a:noFill/>
              </a:ln>
              <a:effectLst>
                <a:outerShdw blurRad="215900" dist="38100" sx="101000" sy="101000" algn="ctr" rotWithShape="0">
                  <a:schemeClr val="tx1">
                    <a:lumMod val="65000"/>
                    <a:lumOff val="35000"/>
                    <a:alpha val="3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: Rounded Corners 89">
                <a:extLst>
                  <a:ext uri="{FF2B5EF4-FFF2-40B4-BE49-F238E27FC236}">
                    <a16:creationId xmlns:a16="http://schemas.microsoft.com/office/drawing/2014/main" id="{7A21357E-D84B-423C-999E-20393A0A784E}"/>
                  </a:ext>
                </a:extLst>
              </p:cNvPr>
              <p:cNvSpPr/>
              <p:nvPr/>
            </p:nvSpPr>
            <p:spPr>
              <a:xfrm>
                <a:off x="2719137" y="2264871"/>
                <a:ext cx="521106" cy="2360918"/>
              </a:xfrm>
              <a:prstGeom prst="roundRect">
                <a:avLst>
                  <a:gd name="adj" fmla="val 13542"/>
                </a:avLst>
              </a:prstGeom>
              <a:solidFill>
                <a:srgbClr val="FC384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8B40E12B-C3E6-4F1E-AC08-E1528BD1A8C5}"/>
                  </a:ext>
                </a:extLst>
              </p:cNvPr>
              <p:cNvSpPr txBox="1"/>
              <p:nvPr/>
            </p:nvSpPr>
            <p:spPr>
              <a:xfrm rot="16200000">
                <a:off x="1844256" y="3191293"/>
                <a:ext cx="236091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b="1" dirty="0">
                    <a:solidFill>
                      <a:schemeClr val="bg1"/>
                    </a:solidFill>
                    <a:latin typeface="Tw Cen MT" panose="020B0602020104020603" pitchFamily="34" charset="0"/>
                  </a:rPr>
                  <a:t>About</a:t>
                </a:r>
              </a:p>
            </p:txBody>
          </p:sp>
        </p:grp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D71591BF-C235-45BA-BADB-72995DF63C7F}"/>
              </a:ext>
            </a:extLst>
          </p:cNvPr>
          <p:cNvGrpSpPr/>
          <p:nvPr/>
        </p:nvGrpSpPr>
        <p:grpSpPr>
          <a:xfrm>
            <a:off x="55353" y="-1160864"/>
            <a:ext cx="12180190" cy="8858256"/>
            <a:chOff x="-8953821" y="-1160864"/>
            <a:chExt cx="12239191" cy="8858256"/>
          </a:xfrm>
        </p:grpSpPr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75EDF535-DFC8-4749-8499-06347F846C2A}"/>
                </a:ext>
              </a:extLst>
            </p:cNvPr>
            <p:cNvSpPr/>
            <p:nvPr/>
          </p:nvSpPr>
          <p:spPr>
            <a:xfrm>
              <a:off x="-8953821" y="-1160864"/>
              <a:ext cx="12192000" cy="8858256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ectangle: Rounded Corners 85">
              <a:extLst>
                <a:ext uri="{FF2B5EF4-FFF2-40B4-BE49-F238E27FC236}">
                  <a16:creationId xmlns:a16="http://schemas.microsoft.com/office/drawing/2014/main" id="{F2F2A46C-4E01-4FE2-BDE4-DB0FBEED87CC}"/>
                </a:ext>
              </a:extLst>
            </p:cNvPr>
            <p:cNvSpPr/>
            <p:nvPr/>
          </p:nvSpPr>
          <p:spPr>
            <a:xfrm>
              <a:off x="2701576" y="2264871"/>
              <a:ext cx="536603" cy="2360918"/>
            </a:xfrm>
            <a:prstGeom prst="roundRect">
              <a:avLst>
                <a:gd name="adj" fmla="val 18826"/>
              </a:avLst>
            </a:prstGeom>
            <a:solidFill>
              <a:srgbClr val="01D2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105FCEE0-FAC8-46E0-9B51-FE123B0B8B4D}"/>
                </a:ext>
              </a:extLst>
            </p:cNvPr>
            <p:cNvSpPr txBox="1"/>
            <p:nvPr/>
          </p:nvSpPr>
          <p:spPr>
            <a:xfrm rot="16200000">
              <a:off x="1829753" y="3170171"/>
              <a:ext cx="2360918" cy="5503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chemeClr val="bg1"/>
                  </a:solidFill>
                  <a:latin typeface="Tw Cen MT" panose="020B0602020104020603" pitchFamily="34" charset="0"/>
                </a:rPr>
                <a:t>Objective</a:t>
              </a:r>
            </a:p>
          </p:txBody>
        </p:sp>
      </p:grp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2EF98F8D-89F2-45E7-A64D-12B93D801E63}"/>
              </a:ext>
            </a:extLst>
          </p:cNvPr>
          <p:cNvCxnSpPr>
            <a:cxnSpLocks/>
            <a:stCxn id="52" idx="6"/>
            <a:endCxn id="59" idx="2"/>
          </p:cNvCxnSpPr>
          <p:nvPr/>
        </p:nvCxnSpPr>
        <p:spPr>
          <a:xfrm>
            <a:off x="4239836" y="3623253"/>
            <a:ext cx="3736068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D69BBF09-0331-4D61-814A-D69B00E0DA85}"/>
              </a:ext>
            </a:extLst>
          </p:cNvPr>
          <p:cNvGrpSpPr/>
          <p:nvPr/>
        </p:nvGrpSpPr>
        <p:grpSpPr>
          <a:xfrm>
            <a:off x="4059030" y="3517706"/>
            <a:ext cx="211094" cy="211094"/>
            <a:chOff x="1677812" y="4248152"/>
            <a:chExt cx="211094" cy="211094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62AA0B72-A456-4185-B4F8-A23552D65847}"/>
                </a:ext>
              </a:extLst>
            </p:cNvPr>
            <p:cNvSpPr/>
            <p:nvPr/>
          </p:nvSpPr>
          <p:spPr>
            <a:xfrm>
              <a:off x="1677812" y="4248152"/>
              <a:ext cx="211094" cy="21109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13C0291D-3438-4C58-976F-62EC10D759E2}"/>
                </a:ext>
              </a:extLst>
            </p:cNvPr>
            <p:cNvSpPr/>
            <p:nvPr/>
          </p:nvSpPr>
          <p:spPr>
            <a:xfrm>
              <a:off x="1708100" y="4278440"/>
              <a:ext cx="150518" cy="150518"/>
            </a:xfrm>
            <a:prstGeom prst="ellips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EF24E465-4712-46E7-ABB6-67617BB7AD95}"/>
              </a:ext>
            </a:extLst>
          </p:cNvPr>
          <p:cNvGrpSpPr/>
          <p:nvPr/>
        </p:nvGrpSpPr>
        <p:grpSpPr>
          <a:xfrm>
            <a:off x="7945616" y="3517706"/>
            <a:ext cx="211094" cy="211094"/>
            <a:chOff x="5973250" y="4248152"/>
            <a:chExt cx="211094" cy="211094"/>
          </a:xfrm>
        </p:grpSpPr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083B98A8-4EA5-426C-992E-F1851BE3F8F0}"/>
                </a:ext>
              </a:extLst>
            </p:cNvPr>
            <p:cNvSpPr/>
            <p:nvPr/>
          </p:nvSpPr>
          <p:spPr>
            <a:xfrm>
              <a:off x="5973250" y="4248152"/>
              <a:ext cx="211094" cy="21109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753730E4-4465-4AF3-8495-CEEDA00758BD}"/>
                </a:ext>
              </a:extLst>
            </p:cNvPr>
            <p:cNvSpPr/>
            <p:nvPr/>
          </p:nvSpPr>
          <p:spPr>
            <a:xfrm>
              <a:off x="6003538" y="4278440"/>
              <a:ext cx="150518" cy="150518"/>
            </a:xfrm>
            <a:prstGeom prst="ellipse">
              <a:avLst/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020FA332-649A-454F-801C-5FD9E1B0C912}"/>
              </a:ext>
            </a:extLst>
          </p:cNvPr>
          <p:cNvSpPr txBox="1"/>
          <p:nvPr/>
        </p:nvSpPr>
        <p:spPr>
          <a:xfrm>
            <a:off x="3013193" y="4188725"/>
            <a:ext cx="22549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kumimoji="0" lang="en-US" sz="160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</a:rPr>
              <a:t>Identify whether a</a:t>
            </a:r>
            <a:r>
              <a:rPr 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Tw Cen MT" panose="020B0602020104020603" pitchFamily="34" charset="0"/>
              </a:rPr>
              <a:t>n app should be a Free or Paid App</a:t>
            </a:r>
            <a:endParaRPr kumimoji="0" lang="en-US" sz="160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Tw Cen MT" panose="020B0602020104020603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D470C80E-DE68-4942-AC41-1695DBF45D6A}"/>
              </a:ext>
            </a:extLst>
          </p:cNvPr>
          <p:cNvSpPr txBox="1"/>
          <p:nvPr/>
        </p:nvSpPr>
        <p:spPr>
          <a:xfrm>
            <a:off x="3014075" y="3709155"/>
            <a:ext cx="22890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noProof="0" dirty="0">
                <a:solidFill>
                  <a:srgbClr val="FF5969"/>
                </a:solidFill>
                <a:latin typeface="Tw Cen MT" panose="020B0602020104020603" pitchFamily="34" charset="0"/>
              </a:rPr>
              <a:t>Classification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FF5969"/>
              </a:solidFill>
              <a:effectLst/>
              <a:uLnTx/>
              <a:uFillTx/>
              <a:latin typeface="Tw Cen MT" panose="020B0602020104020603" pitchFamily="34" charset="0"/>
              <a:ea typeface="+mn-ea"/>
              <a:cs typeface="+mn-cs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D707574-E5F0-4D78-A9DB-14A7C3E959C0}"/>
              </a:ext>
            </a:extLst>
          </p:cNvPr>
          <p:cNvSpPr txBox="1"/>
          <p:nvPr/>
        </p:nvSpPr>
        <p:spPr>
          <a:xfrm>
            <a:off x="7024073" y="4188725"/>
            <a:ext cx="21538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Tw Cen MT" panose="020B0602020104020603" pitchFamily="34" charset="0"/>
              </a:rPr>
              <a:t>If Paid, identify the approx. price point for the app</a:t>
            </a:r>
            <a:endParaRPr kumimoji="0" lang="en-US" sz="160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Tw Cen MT" panose="020B0602020104020603" pitchFamily="34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C12C88B0-4E68-4265-B3C1-D6914AB2C75E}"/>
              </a:ext>
            </a:extLst>
          </p:cNvPr>
          <p:cNvSpPr txBox="1"/>
          <p:nvPr/>
        </p:nvSpPr>
        <p:spPr>
          <a:xfrm>
            <a:off x="6923841" y="3709155"/>
            <a:ext cx="22890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EC630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Regression</a:t>
            </a: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4963722A-D1A9-4FC7-96A3-9311AFC4EFEF}"/>
              </a:ext>
            </a:extLst>
          </p:cNvPr>
          <p:cNvGrpSpPr/>
          <p:nvPr/>
        </p:nvGrpSpPr>
        <p:grpSpPr>
          <a:xfrm>
            <a:off x="3521328" y="1755914"/>
            <a:ext cx="1275682" cy="1275682"/>
            <a:chOff x="3063120" y="1755914"/>
            <a:chExt cx="1275682" cy="1275682"/>
          </a:xfrm>
        </p:grpSpPr>
        <p:sp>
          <p:nvSpPr>
            <p:cNvPr id="67" name="Teardrop 66">
              <a:extLst>
                <a:ext uri="{FF2B5EF4-FFF2-40B4-BE49-F238E27FC236}">
                  <a16:creationId xmlns:a16="http://schemas.microsoft.com/office/drawing/2014/main" id="{C22EEC6E-4D84-4518-88E7-AB116B9E9593}"/>
                </a:ext>
              </a:extLst>
            </p:cNvPr>
            <p:cNvSpPr/>
            <p:nvPr/>
          </p:nvSpPr>
          <p:spPr>
            <a:xfrm rot="8100000">
              <a:off x="3063120" y="1755914"/>
              <a:ext cx="1275682" cy="1275682"/>
            </a:xfrm>
            <a:prstGeom prst="teardrop">
              <a:avLst>
                <a:gd name="adj" fmla="val 109962"/>
              </a:avLst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FB4BF24E-1124-4639-A1C3-222C13369E71}"/>
                </a:ext>
              </a:extLst>
            </p:cNvPr>
            <p:cNvSpPr/>
            <p:nvPr/>
          </p:nvSpPr>
          <p:spPr>
            <a:xfrm>
              <a:off x="3257469" y="1948912"/>
              <a:ext cx="889686" cy="88968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4FF86538-2125-4958-9BF5-B1407100731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6696" y="2066644"/>
              <a:ext cx="627392" cy="627390"/>
            </a:xfrm>
            <a:prstGeom prst="rect">
              <a:avLst/>
            </a:prstGeom>
          </p:spPr>
        </p:pic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18542261-D1E9-4E30-BBE2-57369359B35D}"/>
              </a:ext>
            </a:extLst>
          </p:cNvPr>
          <p:cNvGrpSpPr/>
          <p:nvPr/>
        </p:nvGrpSpPr>
        <p:grpSpPr>
          <a:xfrm>
            <a:off x="7402537" y="1755914"/>
            <a:ext cx="1275682" cy="1275682"/>
            <a:chOff x="7353181" y="1755914"/>
            <a:chExt cx="1275682" cy="1275682"/>
          </a:xfrm>
        </p:grpSpPr>
        <p:sp>
          <p:nvSpPr>
            <p:cNvPr id="75" name="Teardrop 74">
              <a:extLst>
                <a:ext uri="{FF2B5EF4-FFF2-40B4-BE49-F238E27FC236}">
                  <a16:creationId xmlns:a16="http://schemas.microsoft.com/office/drawing/2014/main" id="{3B70191C-994A-41DA-86BB-2C6388692314}"/>
                </a:ext>
              </a:extLst>
            </p:cNvPr>
            <p:cNvSpPr/>
            <p:nvPr/>
          </p:nvSpPr>
          <p:spPr>
            <a:xfrm rot="8100000">
              <a:off x="7353181" y="1755914"/>
              <a:ext cx="1275682" cy="1275682"/>
            </a:xfrm>
            <a:prstGeom prst="teardrop">
              <a:avLst>
                <a:gd name="adj" fmla="val 109962"/>
              </a:avLst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E65F35AF-0BEA-4EE9-BA55-403BF1FAB26F}"/>
                </a:ext>
              </a:extLst>
            </p:cNvPr>
            <p:cNvSpPr/>
            <p:nvPr/>
          </p:nvSpPr>
          <p:spPr>
            <a:xfrm>
              <a:off x="7547530" y="1948912"/>
              <a:ext cx="889686" cy="88968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D4120076-6DD4-4994-BFE6-A398B090A96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48666" y="2048456"/>
              <a:ext cx="684562" cy="684560"/>
            </a:xfrm>
            <a:prstGeom prst="rect">
              <a:avLst/>
            </a:prstGeom>
          </p:spPr>
        </p:pic>
      </p:grpSp>
      <p:sp>
        <p:nvSpPr>
          <p:cNvPr id="78" name="TextBox 77">
            <a:extLst>
              <a:ext uri="{FF2B5EF4-FFF2-40B4-BE49-F238E27FC236}">
                <a16:creationId xmlns:a16="http://schemas.microsoft.com/office/drawing/2014/main" id="{17AD7246-C049-4EA0-934B-B757C10AB86E}"/>
              </a:ext>
            </a:extLst>
          </p:cNvPr>
          <p:cNvSpPr txBox="1"/>
          <p:nvPr/>
        </p:nvSpPr>
        <p:spPr>
          <a:xfrm>
            <a:off x="2241234" y="716717"/>
            <a:ext cx="7654212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100" dirty="0">
                <a:solidFill>
                  <a:srgbClr val="5D7373"/>
                </a:solidFill>
                <a:latin typeface="Tw Cen MT" panose="020B0602020104020603" pitchFamily="34" charset="0"/>
              </a:rPr>
              <a:t>PRICE PREDICTION FOR NEW APP</a:t>
            </a:r>
          </a:p>
        </p:txBody>
      </p: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1EF56011-00E0-40E4-AE94-67698FD8E4FB}"/>
              </a:ext>
            </a:extLst>
          </p:cNvPr>
          <p:cNvGrpSpPr/>
          <p:nvPr/>
        </p:nvGrpSpPr>
        <p:grpSpPr>
          <a:xfrm>
            <a:off x="101731" y="-1166960"/>
            <a:ext cx="12133812" cy="8858256"/>
            <a:chOff x="-8953821" y="-1160864"/>
            <a:chExt cx="12237764" cy="8858256"/>
          </a:xfrm>
        </p:grpSpPr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CDEDAA53-B9EF-44AF-92D8-B4576350B6D9}"/>
                </a:ext>
              </a:extLst>
            </p:cNvPr>
            <p:cNvSpPr/>
            <p:nvPr/>
          </p:nvSpPr>
          <p:spPr>
            <a:xfrm>
              <a:off x="-8953821" y="-1160864"/>
              <a:ext cx="12192000" cy="8858256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3" name="Rectangle: Rounded Corners 132">
              <a:extLst>
                <a:ext uri="{FF2B5EF4-FFF2-40B4-BE49-F238E27FC236}">
                  <a16:creationId xmlns:a16="http://schemas.microsoft.com/office/drawing/2014/main" id="{181F7C8B-51E3-499B-812D-6F237BCA45C9}"/>
                </a:ext>
              </a:extLst>
            </p:cNvPr>
            <p:cNvSpPr/>
            <p:nvPr/>
          </p:nvSpPr>
          <p:spPr>
            <a:xfrm>
              <a:off x="2676750" y="2264871"/>
              <a:ext cx="561429" cy="2360918"/>
            </a:xfrm>
            <a:prstGeom prst="roundRect">
              <a:avLst>
                <a:gd name="adj" fmla="val 17001"/>
              </a:avLst>
            </a:prstGeom>
            <a:solidFill>
              <a:srgbClr val="00F07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EF375018-D8AE-4A1E-9F40-BA0233D7DDD1}"/>
                </a:ext>
              </a:extLst>
            </p:cNvPr>
            <p:cNvSpPr txBox="1"/>
            <p:nvPr/>
          </p:nvSpPr>
          <p:spPr>
            <a:xfrm rot="16200000">
              <a:off x="1870674" y="3213751"/>
              <a:ext cx="2360918" cy="4656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  <a:latin typeface="Tw Cen MT" panose="020B0602020104020603" pitchFamily="34" charset="0"/>
                </a:rPr>
                <a:t>EDA</a:t>
              </a:r>
            </a:p>
          </p:txBody>
        </p: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EB3F1E36-9588-4E83-ACA8-F0127DA05F86}"/>
              </a:ext>
            </a:extLst>
          </p:cNvPr>
          <p:cNvGrpSpPr/>
          <p:nvPr/>
        </p:nvGrpSpPr>
        <p:grpSpPr>
          <a:xfrm>
            <a:off x="-10896370" y="-1166960"/>
            <a:ext cx="12049118" cy="8858256"/>
            <a:chOff x="-8954760" y="-1160864"/>
            <a:chExt cx="12222553" cy="8858256"/>
          </a:xfrm>
        </p:grpSpPr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BA0C1ABE-6C95-4676-B5EA-E8E02BD8987B}"/>
                </a:ext>
              </a:extLst>
            </p:cNvPr>
            <p:cNvSpPr/>
            <p:nvPr/>
          </p:nvSpPr>
          <p:spPr>
            <a:xfrm>
              <a:off x="-8954760" y="-1160864"/>
              <a:ext cx="12192000" cy="8858256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Rectangle: Rounded Corners 136">
              <a:extLst>
                <a:ext uri="{FF2B5EF4-FFF2-40B4-BE49-F238E27FC236}">
                  <a16:creationId xmlns:a16="http://schemas.microsoft.com/office/drawing/2014/main" id="{9FCA2A67-A8F8-436E-9B9A-F1E88BA4F4D4}"/>
                </a:ext>
              </a:extLst>
            </p:cNvPr>
            <p:cNvSpPr/>
            <p:nvPr/>
          </p:nvSpPr>
          <p:spPr>
            <a:xfrm>
              <a:off x="2696817" y="2264871"/>
              <a:ext cx="541362" cy="2360918"/>
            </a:xfrm>
            <a:prstGeom prst="roundRect">
              <a:avLst>
                <a:gd name="adj" fmla="val 17369"/>
              </a:avLst>
            </a:prstGeom>
            <a:solidFill>
              <a:srgbClr val="FED4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E1B26F17-929E-4F2C-8249-1BD6CC19CBA1}"/>
                </a:ext>
              </a:extLst>
            </p:cNvPr>
            <p:cNvSpPr txBox="1"/>
            <p:nvPr/>
          </p:nvSpPr>
          <p:spPr>
            <a:xfrm rot="16200000">
              <a:off x="1853179" y="3207833"/>
              <a:ext cx="2360918" cy="4683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  <a:latin typeface="Tw Cen MT" panose="020B0602020104020603" pitchFamily="34" charset="0"/>
                </a:rPr>
                <a:t>Classification</a:t>
              </a:r>
            </a:p>
          </p:txBody>
        </p:sp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4E730444-A46A-4E02-9EED-F61FEC13D174}"/>
              </a:ext>
            </a:extLst>
          </p:cNvPr>
          <p:cNvGrpSpPr/>
          <p:nvPr/>
        </p:nvGrpSpPr>
        <p:grpSpPr>
          <a:xfrm>
            <a:off x="-11280256" y="-1163912"/>
            <a:ext cx="12055585" cy="8858256"/>
            <a:chOff x="-11712240" y="-1163912"/>
            <a:chExt cx="12055585" cy="8858256"/>
          </a:xfrm>
        </p:grpSpPr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ABFE1F20-C411-4EF6-9A8F-6E78D8512E7B}"/>
                </a:ext>
              </a:extLst>
            </p:cNvPr>
            <p:cNvSpPr/>
            <p:nvPr/>
          </p:nvSpPr>
          <p:spPr>
            <a:xfrm>
              <a:off x="-11712240" y="-1163912"/>
              <a:ext cx="12018999" cy="8858256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Rectangle: Rounded Corners 140">
              <a:extLst>
                <a:ext uri="{FF2B5EF4-FFF2-40B4-BE49-F238E27FC236}">
                  <a16:creationId xmlns:a16="http://schemas.microsoft.com/office/drawing/2014/main" id="{0E2359FC-46DA-4E98-8B77-EDB52856DFDB}"/>
                </a:ext>
              </a:extLst>
            </p:cNvPr>
            <p:cNvSpPr/>
            <p:nvPr/>
          </p:nvSpPr>
          <p:spPr>
            <a:xfrm>
              <a:off x="-225995" y="2261823"/>
              <a:ext cx="533680" cy="2360918"/>
            </a:xfrm>
            <a:prstGeom prst="roundRect">
              <a:avLst>
                <a:gd name="adj" fmla="val 17369"/>
              </a:avLst>
            </a:pr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FFBD2E25-7381-41EE-9AA9-C86F90683358}"/>
                </a:ext>
              </a:extLst>
            </p:cNvPr>
            <p:cNvSpPr txBox="1"/>
            <p:nvPr/>
          </p:nvSpPr>
          <p:spPr>
            <a:xfrm rot="16200000">
              <a:off x="-1067946" y="3208607"/>
              <a:ext cx="236091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  <a:latin typeface="Tw Cen MT" panose="020B0602020104020603" pitchFamily="34" charset="0"/>
                </a:rPr>
                <a:t>Regression</a:t>
              </a:r>
            </a:p>
          </p:txBody>
        </p:sp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88C32790-3DAB-431B-A477-002A9DE81EB8}"/>
              </a:ext>
            </a:extLst>
          </p:cNvPr>
          <p:cNvGrpSpPr/>
          <p:nvPr/>
        </p:nvGrpSpPr>
        <p:grpSpPr>
          <a:xfrm>
            <a:off x="-11659384" y="-1166960"/>
            <a:ext cx="12045493" cy="8858256"/>
            <a:chOff x="-12135755" y="-1166960"/>
            <a:chExt cx="12045493" cy="8858256"/>
          </a:xfrm>
        </p:grpSpPr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F6510F19-0C13-4DB6-B0F9-C67FFE87FAEA}"/>
                </a:ext>
              </a:extLst>
            </p:cNvPr>
            <p:cNvSpPr/>
            <p:nvPr/>
          </p:nvSpPr>
          <p:spPr>
            <a:xfrm>
              <a:off x="-12135755" y="-1166960"/>
              <a:ext cx="12018999" cy="8858256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Rectangle: Rounded Corners 144">
              <a:extLst>
                <a:ext uri="{FF2B5EF4-FFF2-40B4-BE49-F238E27FC236}">
                  <a16:creationId xmlns:a16="http://schemas.microsoft.com/office/drawing/2014/main" id="{186BF5AD-D671-4113-9D44-A56530337480}"/>
                </a:ext>
              </a:extLst>
            </p:cNvPr>
            <p:cNvSpPr/>
            <p:nvPr/>
          </p:nvSpPr>
          <p:spPr>
            <a:xfrm>
              <a:off x="-648115" y="2258775"/>
              <a:ext cx="533680" cy="2360918"/>
            </a:xfrm>
            <a:prstGeom prst="roundRect">
              <a:avLst>
                <a:gd name="adj" fmla="val 17369"/>
              </a:avLst>
            </a:prstGeom>
            <a:solidFill>
              <a:srgbClr val="F13A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130D0907-6B48-4F9E-80EA-726B3F434F34}"/>
                </a:ext>
              </a:extLst>
            </p:cNvPr>
            <p:cNvSpPr txBox="1"/>
            <p:nvPr/>
          </p:nvSpPr>
          <p:spPr>
            <a:xfrm rot="16200000">
              <a:off x="-1501553" y="3205354"/>
              <a:ext cx="236091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  <a:latin typeface="Tw Cen MT" panose="020B0602020104020603" pitchFamily="34" charset="0"/>
                </a:rPr>
                <a:t>Conclusion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81CC80F-AEAB-4E15-BC6C-CEBDE581DC75}"/>
              </a:ext>
            </a:extLst>
          </p:cNvPr>
          <p:cNvGrpSpPr/>
          <p:nvPr/>
        </p:nvGrpSpPr>
        <p:grpSpPr>
          <a:xfrm>
            <a:off x="8047590" y="694582"/>
            <a:ext cx="893747" cy="1142529"/>
            <a:chOff x="9771381" y="3589462"/>
            <a:chExt cx="893747" cy="1142529"/>
          </a:xfrm>
        </p:grpSpPr>
        <p:pic>
          <p:nvPicPr>
            <p:cNvPr id="6" name="Graphic 5" descr="Smiling face with solid fill">
              <a:extLst>
                <a:ext uri="{FF2B5EF4-FFF2-40B4-BE49-F238E27FC236}">
                  <a16:creationId xmlns:a16="http://schemas.microsoft.com/office/drawing/2014/main" id="{7A72F027-67C8-44DF-B8A7-FD6DDD5A9D8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771381" y="3589462"/>
              <a:ext cx="856638" cy="856638"/>
            </a:xfrm>
            <a:prstGeom prst="rect">
              <a:avLst/>
            </a:prstGeom>
            <a:effectLst>
              <a:innerShdw blurRad="63500" dist="50800">
                <a:prstClr val="black">
                  <a:alpha val="50000"/>
                </a:prstClr>
              </a:innerShdw>
            </a:effectLst>
          </p:spPr>
        </p:pic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C7FC1BE6-A65A-43FA-B8BE-062B7E0840A1}"/>
                </a:ext>
              </a:extLst>
            </p:cNvPr>
            <p:cNvSpPr txBox="1"/>
            <p:nvPr/>
          </p:nvSpPr>
          <p:spPr>
            <a:xfrm>
              <a:off x="9802027" y="4362659"/>
              <a:ext cx="8631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5D7373"/>
                  </a:solidFill>
                  <a:latin typeface="Tw Cen MT" panose="020B0602020104020603" pitchFamily="34" charset="0"/>
                </a:rPr>
                <a:t>Rating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CB0664D-1EAE-4D15-9885-4E98F10D4C19}"/>
              </a:ext>
            </a:extLst>
          </p:cNvPr>
          <p:cNvGrpSpPr/>
          <p:nvPr/>
        </p:nvGrpSpPr>
        <p:grpSpPr>
          <a:xfrm>
            <a:off x="6181698" y="5461548"/>
            <a:ext cx="1091077" cy="1340176"/>
            <a:chOff x="6082781" y="4423824"/>
            <a:chExt cx="914400" cy="1162974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99500DE-3240-4984-9910-79E3082F47A1}"/>
                </a:ext>
              </a:extLst>
            </p:cNvPr>
            <p:cNvSpPr txBox="1"/>
            <p:nvPr/>
          </p:nvSpPr>
          <p:spPr>
            <a:xfrm>
              <a:off x="6212795" y="5266300"/>
              <a:ext cx="637314" cy="320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5D7373"/>
                  </a:solidFill>
                  <a:latin typeface="Tw Cen MT" panose="020B0602020104020603" pitchFamily="34" charset="0"/>
                </a:rPr>
                <a:t>Price</a:t>
              </a:r>
            </a:p>
          </p:txBody>
        </p:sp>
        <p:pic>
          <p:nvPicPr>
            <p:cNvPr id="10" name="Graphic 9" descr="Dollar">
              <a:extLst>
                <a:ext uri="{FF2B5EF4-FFF2-40B4-BE49-F238E27FC236}">
                  <a16:creationId xmlns:a16="http://schemas.microsoft.com/office/drawing/2014/main" id="{B94071E5-7FFD-4B00-A1F1-983E5E63900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082781" y="4423824"/>
              <a:ext cx="914400" cy="914400"/>
            </a:xfrm>
            <a:prstGeom prst="rect">
              <a:avLst/>
            </a:prstGeom>
            <a:effectLst>
              <a:innerShdw blurRad="63500" dist="50800">
                <a:prstClr val="black">
                  <a:alpha val="50000"/>
                </a:prstClr>
              </a:innerShdw>
            </a:effectLst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B6AFF9C-CF61-4B25-BE88-BA96ECE36E3D}"/>
              </a:ext>
            </a:extLst>
          </p:cNvPr>
          <p:cNvGrpSpPr/>
          <p:nvPr/>
        </p:nvGrpSpPr>
        <p:grpSpPr>
          <a:xfrm>
            <a:off x="1295468" y="5532194"/>
            <a:ext cx="1077913" cy="1113002"/>
            <a:chOff x="2399012" y="1590566"/>
            <a:chExt cx="1088210" cy="1142485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9C54E148-9375-4DD1-AF9D-0EA8578248C4}"/>
                </a:ext>
              </a:extLst>
            </p:cNvPr>
            <p:cNvSpPr txBox="1"/>
            <p:nvPr/>
          </p:nvSpPr>
          <p:spPr>
            <a:xfrm>
              <a:off x="2399012" y="2363719"/>
              <a:ext cx="10882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5D7373"/>
                  </a:solidFill>
                  <a:latin typeface="Tw Cen MT" panose="020B0602020104020603" pitchFamily="34" charset="0"/>
                </a:rPr>
                <a:t>Category</a:t>
              </a:r>
            </a:p>
          </p:txBody>
        </p:sp>
        <p:pic>
          <p:nvPicPr>
            <p:cNvPr id="83" name="Graphic 82" descr="Filter">
              <a:extLst>
                <a:ext uri="{FF2B5EF4-FFF2-40B4-BE49-F238E27FC236}">
                  <a16:creationId xmlns:a16="http://schemas.microsoft.com/office/drawing/2014/main" id="{72400488-C115-4FE9-8DF3-B8612CD33A4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436300" y="1590566"/>
              <a:ext cx="914400" cy="914400"/>
            </a:xfrm>
            <a:prstGeom prst="rect">
              <a:avLst/>
            </a:prstGeom>
            <a:effectLst>
              <a:innerShdw blurRad="63500" dist="50800">
                <a:prstClr val="black">
                  <a:alpha val="50000"/>
                </a:prstClr>
              </a:innerShdw>
            </a:effectLst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AC626C3-023C-4678-BB2E-395ABAD663E8}"/>
              </a:ext>
            </a:extLst>
          </p:cNvPr>
          <p:cNvGrpSpPr/>
          <p:nvPr/>
        </p:nvGrpSpPr>
        <p:grpSpPr>
          <a:xfrm>
            <a:off x="2513006" y="5549066"/>
            <a:ext cx="959596" cy="962535"/>
            <a:chOff x="3292676" y="4450152"/>
            <a:chExt cx="921024" cy="1088441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75C26BE9-F2FC-4257-9384-DA0D01B3938E}"/>
                </a:ext>
              </a:extLst>
            </p:cNvPr>
            <p:cNvSpPr txBox="1"/>
            <p:nvPr/>
          </p:nvSpPr>
          <p:spPr>
            <a:xfrm>
              <a:off x="3292676" y="5299953"/>
              <a:ext cx="921024" cy="2386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5D7373"/>
                  </a:solidFill>
                  <a:latin typeface="Tw Cen MT" panose="020B0602020104020603" pitchFamily="34" charset="0"/>
                </a:rPr>
                <a:t>Content</a:t>
              </a:r>
            </a:p>
          </p:txBody>
        </p:sp>
        <p:pic>
          <p:nvPicPr>
            <p:cNvPr id="92" name="Graphic 91" descr="Checklist">
              <a:extLst>
                <a:ext uri="{FF2B5EF4-FFF2-40B4-BE49-F238E27FC236}">
                  <a16:creationId xmlns:a16="http://schemas.microsoft.com/office/drawing/2014/main" id="{378F8EA4-BC07-4ABF-B60A-5381ACCB774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3295373" y="4450152"/>
              <a:ext cx="914400" cy="914400"/>
            </a:xfrm>
            <a:prstGeom prst="rect">
              <a:avLst/>
            </a:prstGeom>
            <a:effectLst>
              <a:innerShdw blurRad="63500" dist="50800">
                <a:prstClr val="black">
                  <a:alpha val="50000"/>
                </a:prstClr>
              </a:innerShdw>
            </a:effectLst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05F5808-87DD-4ED5-952A-4DED4219D377}"/>
              </a:ext>
            </a:extLst>
          </p:cNvPr>
          <p:cNvGrpSpPr/>
          <p:nvPr/>
        </p:nvGrpSpPr>
        <p:grpSpPr>
          <a:xfrm>
            <a:off x="10859597" y="5532194"/>
            <a:ext cx="940915" cy="1141142"/>
            <a:chOff x="4670309" y="1503180"/>
            <a:chExt cx="972200" cy="1172263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4E1E30B8-961C-4248-8057-DC381272EAB4}"/>
                </a:ext>
              </a:extLst>
            </p:cNvPr>
            <p:cNvSpPr txBox="1"/>
            <p:nvPr/>
          </p:nvSpPr>
          <p:spPr>
            <a:xfrm>
              <a:off x="4750133" y="2306111"/>
              <a:ext cx="8923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5D7373"/>
                  </a:solidFill>
                  <a:latin typeface="Tw Cen MT" panose="020B0602020104020603" pitchFamily="34" charset="0"/>
                </a:rPr>
                <a:t>Genre</a:t>
              </a:r>
            </a:p>
          </p:txBody>
        </p:sp>
        <p:pic>
          <p:nvPicPr>
            <p:cNvPr id="94" name="Graphic 93" descr="Music">
              <a:extLst>
                <a:ext uri="{FF2B5EF4-FFF2-40B4-BE49-F238E27FC236}">
                  <a16:creationId xmlns:a16="http://schemas.microsoft.com/office/drawing/2014/main" id="{41BE4331-FBD4-479F-9D89-D8E6F8AA4BDE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4670309" y="1503180"/>
              <a:ext cx="914400" cy="914400"/>
            </a:xfrm>
            <a:prstGeom prst="rect">
              <a:avLst/>
            </a:prstGeom>
            <a:effectLst>
              <a:innerShdw blurRad="63500" dist="50800">
                <a:prstClr val="black">
                  <a:alpha val="50000"/>
                </a:prstClr>
              </a:innerShdw>
            </a:effectLst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865FB31-2AD0-4359-8BC3-EE5E43E84644}"/>
              </a:ext>
            </a:extLst>
          </p:cNvPr>
          <p:cNvGrpSpPr/>
          <p:nvPr/>
        </p:nvGrpSpPr>
        <p:grpSpPr>
          <a:xfrm>
            <a:off x="9325812" y="627752"/>
            <a:ext cx="1082317" cy="1209359"/>
            <a:chOff x="7901466" y="3732064"/>
            <a:chExt cx="1082317" cy="1209359"/>
          </a:xfrm>
        </p:grpSpPr>
        <p:pic>
          <p:nvPicPr>
            <p:cNvPr id="95" name="Graphic 94" descr="Customer review">
              <a:extLst>
                <a:ext uri="{FF2B5EF4-FFF2-40B4-BE49-F238E27FC236}">
                  <a16:creationId xmlns:a16="http://schemas.microsoft.com/office/drawing/2014/main" id="{4B8EC951-C226-4F96-A7A7-57E782B24B12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7982074" y="3732064"/>
              <a:ext cx="914400" cy="914400"/>
            </a:xfrm>
            <a:prstGeom prst="rect">
              <a:avLst/>
            </a:prstGeom>
            <a:effectLst>
              <a:innerShdw blurRad="63500" dist="50800">
                <a:prstClr val="black">
                  <a:alpha val="50000"/>
                </a:prstClr>
              </a:innerShdw>
            </a:effectLst>
          </p:spPr>
        </p:pic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873ECCC9-DAD2-4CC5-8E61-EDFAB17F599A}"/>
                </a:ext>
              </a:extLst>
            </p:cNvPr>
            <p:cNvSpPr txBox="1"/>
            <p:nvPr/>
          </p:nvSpPr>
          <p:spPr>
            <a:xfrm>
              <a:off x="7901466" y="4572091"/>
              <a:ext cx="10823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5D7373"/>
                  </a:solidFill>
                  <a:latin typeface="Tw Cen MT" panose="020B0602020104020603" pitchFamily="34" charset="0"/>
                </a:rPr>
                <a:t>Reviews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CBA54B4-C4A1-42E4-8C44-62AE9DB602A3}"/>
              </a:ext>
            </a:extLst>
          </p:cNvPr>
          <p:cNvGrpSpPr/>
          <p:nvPr/>
        </p:nvGrpSpPr>
        <p:grpSpPr>
          <a:xfrm>
            <a:off x="3751999" y="5559809"/>
            <a:ext cx="854650" cy="1056951"/>
            <a:chOff x="7518984" y="1515128"/>
            <a:chExt cx="914400" cy="1174502"/>
          </a:xfrm>
        </p:grpSpPr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CD54E5BE-5EB0-4386-8E96-0382BF481823}"/>
                </a:ext>
              </a:extLst>
            </p:cNvPr>
            <p:cNvSpPr txBox="1"/>
            <p:nvPr/>
          </p:nvSpPr>
          <p:spPr>
            <a:xfrm>
              <a:off x="7598939" y="2320298"/>
              <a:ext cx="7839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5D7373"/>
                  </a:solidFill>
                  <a:latin typeface="Tw Cen MT" panose="020B0602020104020603" pitchFamily="34" charset="0"/>
                </a:rPr>
                <a:t>Size</a:t>
              </a:r>
            </a:p>
          </p:txBody>
        </p:sp>
        <p:pic>
          <p:nvPicPr>
            <p:cNvPr id="101" name="Graphic 100" descr="Ruler">
              <a:extLst>
                <a:ext uri="{FF2B5EF4-FFF2-40B4-BE49-F238E27FC236}">
                  <a16:creationId xmlns:a16="http://schemas.microsoft.com/office/drawing/2014/main" id="{7ABE5A38-1099-4228-8523-0565972408EB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 rot="1117932">
              <a:off x="7518984" y="1515128"/>
              <a:ext cx="914400" cy="914400"/>
            </a:xfrm>
            <a:prstGeom prst="rect">
              <a:avLst/>
            </a:prstGeom>
            <a:effectLst>
              <a:innerShdw blurRad="63500" dist="50800">
                <a:prstClr val="black">
                  <a:alpha val="50000"/>
                </a:prstClr>
              </a:innerShdw>
            </a:effectLst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8F0B19B-7947-459E-B50F-ACECA5C4ECF9}"/>
              </a:ext>
            </a:extLst>
          </p:cNvPr>
          <p:cNvGrpSpPr/>
          <p:nvPr/>
        </p:nvGrpSpPr>
        <p:grpSpPr>
          <a:xfrm>
            <a:off x="4751838" y="5503695"/>
            <a:ext cx="1082317" cy="1162254"/>
            <a:chOff x="5562278" y="2971800"/>
            <a:chExt cx="1082317" cy="1162254"/>
          </a:xfrm>
        </p:grpSpPr>
        <p:pic>
          <p:nvPicPr>
            <p:cNvPr id="102" name="Graphic 101" descr="Download">
              <a:extLst>
                <a:ext uri="{FF2B5EF4-FFF2-40B4-BE49-F238E27FC236}">
                  <a16:creationId xmlns:a16="http://schemas.microsoft.com/office/drawing/2014/main" id="{20634BAF-2D32-4A61-A082-9357F60A7D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5638800" y="2971800"/>
              <a:ext cx="914400" cy="914400"/>
            </a:xfrm>
            <a:prstGeom prst="rect">
              <a:avLst/>
            </a:prstGeom>
            <a:effectLst>
              <a:innerShdw blurRad="63500" dist="50800">
                <a:prstClr val="black">
                  <a:alpha val="50000"/>
                </a:prstClr>
              </a:innerShdw>
            </a:effectLst>
          </p:spPr>
        </p:pic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C4BBDF39-2121-4B50-91F7-C061E31A11F3}"/>
                </a:ext>
              </a:extLst>
            </p:cNvPr>
            <p:cNvSpPr txBox="1"/>
            <p:nvPr/>
          </p:nvSpPr>
          <p:spPr>
            <a:xfrm>
              <a:off x="5562278" y="3764722"/>
              <a:ext cx="10823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5D7373"/>
                  </a:solidFill>
                  <a:latin typeface="Tw Cen MT" panose="020B0602020104020603" pitchFamily="34" charset="0"/>
                </a:rPr>
                <a:t>Installs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1C0CC5C-7EEE-4380-AE53-F5F40FB4EA19}"/>
              </a:ext>
            </a:extLst>
          </p:cNvPr>
          <p:cNvGrpSpPr/>
          <p:nvPr/>
        </p:nvGrpSpPr>
        <p:grpSpPr>
          <a:xfrm>
            <a:off x="10550257" y="660385"/>
            <a:ext cx="1082317" cy="1177201"/>
            <a:chOff x="4064204" y="3522636"/>
            <a:chExt cx="1082317" cy="1177201"/>
          </a:xfrm>
        </p:grpSpPr>
        <p:pic>
          <p:nvPicPr>
            <p:cNvPr id="103" name="Graphic 102" descr="Repeat">
              <a:extLst>
                <a:ext uri="{FF2B5EF4-FFF2-40B4-BE49-F238E27FC236}">
                  <a16:creationId xmlns:a16="http://schemas.microsoft.com/office/drawing/2014/main" id="{626BCA24-38F5-4A93-A369-503F5AA453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4169862" y="3522636"/>
              <a:ext cx="855533" cy="855533"/>
            </a:xfrm>
            <a:prstGeom prst="rect">
              <a:avLst/>
            </a:prstGeom>
            <a:effectLst>
              <a:innerShdw blurRad="63500" dist="50800">
                <a:prstClr val="black">
                  <a:alpha val="50000"/>
                </a:prstClr>
              </a:innerShdw>
            </a:effectLst>
          </p:spPr>
        </p:pic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BECF0E82-83BC-4F27-83A6-CAC135BC240C}"/>
                </a:ext>
              </a:extLst>
            </p:cNvPr>
            <p:cNvSpPr txBox="1"/>
            <p:nvPr/>
          </p:nvSpPr>
          <p:spPr>
            <a:xfrm>
              <a:off x="4064204" y="4330505"/>
              <a:ext cx="10823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5D7373"/>
                  </a:solidFill>
                  <a:latin typeface="Tw Cen MT" panose="020B0602020104020603" pitchFamily="34" charset="0"/>
                </a:rPr>
                <a:t>Version</a:t>
              </a:r>
            </a:p>
          </p:txBody>
        </p:sp>
      </p:grpSp>
      <p:pic>
        <p:nvPicPr>
          <p:cNvPr id="29" name="Graphic 28" descr="Checkmark">
            <a:extLst>
              <a:ext uri="{FF2B5EF4-FFF2-40B4-BE49-F238E27FC236}">
                <a16:creationId xmlns:a16="http://schemas.microsoft.com/office/drawing/2014/main" id="{CEE41981-14E6-4AB4-B1FB-6480A0F2E27B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3280578" y="4507226"/>
            <a:ext cx="830998" cy="830998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31" name="Graphic 30" descr="Close">
            <a:extLst>
              <a:ext uri="{FF2B5EF4-FFF2-40B4-BE49-F238E27FC236}">
                <a16:creationId xmlns:a16="http://schemas.microsoft.com/office/drawing/2014/main" id="{2375933E-30B6-46E6-B1A5-B4E57CD5B62E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9092291" y="4645924"/>
            <a:ext cx="830998" cy="830998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E9E2C5E1-1811-4C3A-B4E4-12A339A5E4E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0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6424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3098">
        <p159:morph option="byObject"/>
      </p:transition>
    </mc:Choice>
    <mc:Fallback>
      <p:transition spd="slow" advTm="309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96C21A0E-94A8-4B01-906B-7EE570074A06}"/>
              </a:ext>
            </a:extLst>
          </p:cNvPr>
          <p:cNvGrpSpPr/>
          <p:nvPr/>
        </p:nvGrpSpPr>
        <p:grpSpPr>
          <a:xfrm>
            <a:off x="-2539" y="-1160864"/>
            <a:ext cx="14095736" cy="8858256"/>
            <a:chOff x="-10038800" y="-1160864"/>
            <a:chExt cx="14095736" cy="8858256"/>
          </a:xfrm>
        </p:grpSpPr>
        <p:pic>
          <p:nvPicPr>
            <p:cNvPr id="51" name="Picture 50" descr="A close up of text on a white background&#10;&#10;Description automatically generated">
              <a:extLst>
                <a:ext uri="{FF2B5EF4-FFF2-40B4-BE49-F238E27FC236}">
                  <a16:creationId xmlns:a16="http://schemas.microsoft.com/office/drawing/2014/main" id="{C326010A-BA4E-465B-97B3-9A836C7414F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6055" b="94922" l="9961" r="89844">
                          <a14:foregroundMark x1="10352" y1="9180" x2="20313" y2="6055"/>
                          <a14:foregroundMark x1="20313" y1="6055" x2="26172" y2="9766"/>
                          <a14:foregroundMark x1="89844" y1="45508" x2="89648" y2="54688"/>
                          <a14:foregroundMark x1="10156" y1="89844" x2="18555" y2="94922"/>
                          <a14:foregroundMark x1="18555" y1="94922" x2="27148" y2="9062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88816" y="2206815"/>
              <a:ext cx="2268120" cy="2481300"/>
            </a:xfrm>
            <a:prstGeom prst="rect">
              <a:avLst/>
            </a:prstGeom>
          </p:spPr>
        </p:pic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FDC365D7-ADC6-46CC-B557-2E53E8E92C31}"/>
                </a:ext>
              </a:extLst>
            </p:cNvPr>
            <p:cNvGrpSpPr/>
            <p:nvPr/>
          </p:nvGrpSpPr>
          <p:grpSpPr>
            <a:xfrm>
              <a:off x="-10038800" y="-1160864"/>
              <a:ext cx="12238082" cy="8858256"/>
              <a:chOff x="-8951757" y="-1160864"/>
              <a:chExt cx="12238082" cy="8858256"/>
            </a:xfrm>
          </p:grpSpPr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FE3A3A3E-C0D9-46DD-BBD1-BF5B6264F45D}"/>
                  </a:ext>
                </a:extLst>
              </p:cNvPr>
              <p:cNvSpPr/>
              <p:nvPr/>
            </p:nvSpPr>
            <p:spPr>
              <a:xfrm>
                <a:off x="-8951757" y="-1160864"/>
                <a:ext cx="12192000" cy="8858256"/>
              </a:xfrm>
              <a:prstGeom prst="rect">
                <a:avLst/>
              </a:prstGeom>
              <a:solidFill>
                <a:srgbClr val="F0EEF0"/>
              </a:solidFill>
              <a:ln>
                <a:noFill/>
              </a:ln>
              <a:effectLst>
                <a:outerShdw blurRad="215900" dist="38100" sx="101000" sy="101000" algn="ctr" rotWithShape="0">
                  <a:schemeClr val="tx1">
                    <a:lumMod val="65000"/>
                    <a:lumOff val="35000"/>
                    <a:alpha val="3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: Rounded Corners 89">
                <a:extLst>
                  <a:ext uri="{FF2B5EF4-FFF2-40B4-BE49-F238E27FC236}">
                    <a16:creationId xmlns:a16="http://schemas.microsoft.com/office/drawing/2014/main" id="{7A21357E-D84B-423C-999E-20393A0A784E}"/>
                  </a:ext>
                </a:extLst>
              </p:cNvPr>
              <p:cNvSpPr/>
              <p:nvPr/>
            </p:nvSpPr>
            <p:spPr>
              <a:xfrm>
                <a:off x="2719137" y="2264871"/>
                <a:ext cx="521106" cy="2360918"/>
              </a:xfrm>
              <a:prstGeom prst="roundRect">
                <a:avLst>
                  <a:gd name="adj" fmla="val 13542"/>
                </a:avLst>
              </a:prstGeom>
              <a:solidFill>
                <a:srgbClr val="FC384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8B40E12B-C3E6-4F1E-AC08-E1528BD1A8C5}"/>
                  </a:ext>
                </a:extLst>
              </p:cNvPr>
              <p:cNvSpPr txBox="1"/>
              <p:nvPr/>
            </p:nvSpPr>
            <p:spPr>
              <a:xfrm rot="16200000">
                <a:off x="1844256" y="3191293"/>
                <a:ext cx="236091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b="1" dirty="0">
                    <a:solidFill>
                      <a:schemeClr val="bg1"/>
                    </a:solidFill>
                    <a:latin typeface="Tw Cen MT" panose="020B0602020104020603" pitchFamily="34" charset="0"/>
                  </a:rPr>
                  <a:t>About</a:t>
                </a:r>
              </a:p>
            </p:txBody>
          </p:sp>
        </p:grp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D71591BF-C235-45BA-BADB-72995DF63C7F}"/>
              </a:ext>
            </a:extLst>
          </p:cNvPr>
          <p:cNvGrpSpPr/>
          <p:nvPr/>
        </p:nvGrpSpPr>
        <p:grpSpPr>
          <a:xfrm>
            <a:off x="55353" y="-1160864"/>
            <a:ext cx="12180190" cy="8858256"/>
            <a:chOff x="-8953821" y="-1160864"/>
            <a:chExt cx="12239191" cy="8858256"/>
          </a:xfrm>
        </p:grpSpPr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75EDF535-DFC8-4749-8499-06347F846C2A}"/>
                </a:ext>
              </a:extLst>
            </p:cNvPr>
            <p:cNvSpPr/>
            <p:nvPr/>
          </p:nvSpPr>
          <p:spPr>
            <a:xfrm>
              <a:off x="-8953821" y="-1160864"/>
              <a:ext cx="12192000" cy="8858256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ectangle: Rounded Corners 85">
              <a:extLst>
                <a:ext uri="{FF2B5EF4-FFF2-40B4-BE49-F238E27FC236}">
                  <a16:creationId xmlns:a16="http://schemas.microsoft.com/office/drawing/2014/main" id="{F2F2A46C-4E01-4FE2-BDE4-DB0FBEED87CC}"/>
                </a:ext>
              </a:extLst>
            </p:cNvPr>
            <p:cNvSpPr/>
            <p:nvPr/>
          </p:nvSpPr>
          <p:spPr>
            <a:xfrm>
              <a:off x="2701576" y="2264871"/>
              <a:ext cx="536603" cy="2360918"/>
            </a:xfrm>
            <a:prstGeom prst="roundRect">
              <a:avLst>
                <a:gd name="adj" fmla="val 18826"/>
              </a:avLst>
            </a:prstGeom>
            <a:solidFill>
              <a:srgbClr val="01D2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105FCEE0-FAC8-46E0-9B51-FE123B0B8B4D}"/>
                </a:ext>
              </a:extLst>
            </p:cNvPr>
            <p:cNvSpPr txBox="1"/>
            <p:nvPr/>
          </p:nvSpPr>
          <p:spPr>
            <a:xfrm rot="16200000">
              <a:off x="1829753" y="3170171"/>
              <a:ext cx="2360918" cy="5503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chemeClr val="bg1"/>
                  </a:solidFill>
                  <a:latin typeface="Tw Cen MT" panose="020B0602020104020603" pitchFamily="34" charset="0"/>
                </a:rPr>
                <a:t>Objective</a:t>
              </a:r>
            </a:p>
          </p:txBody>
        </p:sp>
      </p:grp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2EF98F8D-89F2-45E7-A64D-12B93D801E63}"/>
              </a:ext>
            </a:extLst>
          </p:cNvPr>
          <p:cNvCxnSpPr>
            <a:cxnSpLocks/>
            <a:stCxn id="52" idx="6"/>
            <a:endCxn id="59" idx="2"/>
          </p:cNvCxnSpPr>
          <p:nvPr/>
        </p:nvCxnSpPr>
        <p:spPr>
          <a:xfrm>
            <a:off x="4239836" y="3623253"/>
            <a:ext cx="3736068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D69BBF09-0331-4D61-814A-D69B00E0DA85}"/>
              </a:ext>
            </a:extLst>
          </p:cNvPr>
          <p:cNvGrpSpPr/>
          <p:nvPr/>
        </p:nvGrpSpPr>
        <p:grpSpPr>
          <a:xfrm>
            <a:off x="4059030" y="3517706"/>
            <a:ext cx="211094" cy="211094"/>
            <a:chOff x="1677812" y="4248152"/>
            <a:chExt cx="211094" cy="211094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62AA0B72-A456-4185-B4F8-A23552D65847}"/>
                </a:ext>
              </a:extLst>
            </p:cNvPr>
            <p:cNvSpPr/>
            <p:nvPr/>
          </p:nvSpPr>
          <p:spPr>
            <a:xfrm>
              <a:off x="1677812" y="4248152"/>
              <a:ext cx="211094" cy="21109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13C0291D-3438-4C58-976F-62EC10D759E2}"/>
                </a:ext>
              </a:extLst>
            </p:cNvPr>
            <p:cNvSpPr/>
            <p:nvPr/>
          </p:nvSpPr>
          <p:spPr>
            <a:xfrm>
              <a:off x="1708100" y="4278440"/>
              <a:ext cx="150518" cy="150518"/>
            </a:xfrm>
            <a:prstGeom prst="ellips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EF24E465-4712-46E7-ABB6-67617BB7AD95}"/>
              </a:ext>
            </a:extLst>
          </p:cNvPr>
          <p:cNvGrpSpPr/>
          <p:nvPr/>
        </p:nvGrpSpPr>
        <p:grpSpPr>
          <a:xfrm>
            <a:off x="7945616" y="3517706"/>
            <a:ext cx="211094" cy="211094"/>
            <a:chOff x="5973250" y="4248152"/>
            <a:chExt cx="211094" cy="211094"/>
          </a:xfrm>
        </p:grpSpPr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083B98A8-4EA5-426C-992E-F1851BE3F8F0}"/>
                </a:ext>
              </a:extLst>
            </p:cNvPr>
            <p:cNvSpPr/>
            <p:nvPr/>
          </p:nvSpPr>
          <p:spPr>
            <a:xfrm>
              <a:off x="5973250" y="4248152"/>
              <a:ext cx="211094" cy="21109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753730E4-4465-4AF3-8495-CEEDA00758BD}"/>
                </a:ext>
              </a:extLst>
            </p:cNvPr>
            <p:cNvSpPr/>
            <p:nvPr/>
          </p:nvSpPr>
          <p:spPr>
            <a:xfrm>
              <a:off x="6003538" y="4278440"/>
              <a:ext cx="150518" cy="150518"/>
            </a:xfrm>
            <a:prstGeom prst="ellipse">
              <a:avLst/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020FA332-649A-454F-801C-5FD9E1B0C912}"/>
              </a:ext>
            </a:extLst>
          </p:cNvPr>
          <p:cNvSpPr txBox="1"/>
          <p:nvPr/>
        </p:nvSpPr>
        <p:spPr>
          <a:xfrm>
            <a:off x="3013193" y="4188725"/>
            <a:ext cx="22549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kumimoji="0" lang="en-US" sz="160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</a:rPr>
              <a:t>Identify whether a</a:t>
            </a:r>
            <a:r>
              <a:rPr 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Tw Cen MT" panose="020B0602020104020603" pitchFamily="34" charset="0"/>
              </a:rPr>
              <a:t>n app should be a Free or Paid App</a:t>
            </a:r>
            <a:endParaRPr kumimoji="0" lang="en-US" sz="160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Tw Cen MT" panose="020B0602020104020603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D470C80E-DE68-4942-AC41-1695DBF45D6A}"/>
              </a:ext>
            </a:extLst>
          </p:cNvPr>
          <p:cNvSpPr txBox="1"/>
          <p:nvPr/>
        </p:nvSpPr>
        <p:spPr>
          <a:xfrm>
            <a:off x="3014075" y="3709155"/>
            <a:ext cx="22890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noProof="0" dirty="0">
                <a:solidFill>
                  <a:srgbClr val="FF5969"/>
                </a:solidFill>
                <a:latin typeface="Tw Cen MT" panose="020B0602020104020603" pitchFamily="34" charset="0"/>
              </a:rPr>
              <a:t>Classification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FF5969"/>
              </a:solidFill>
              <a:effectLst/>
              <a:uLnTx/>
              <a:uFillTx/>
              <a:latin typeface="Tw Cen MT" panose="020B0602020104020603" pitchFamily="34" charset="0"/>
              <a:ea typeface="+mn-ea"/>
              <a:cs typeface="+mn-cs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D707574-E5F0-4D78-A9DB-14A7C3E959C0}"/>
              </a:ext>
            </a:extLst>
          </p:cNvPr>
          <p:cNvSpPr txBox="1"/>
          <p:nvPr/>
        </p:nvSpPr>
        <p:spPr>
          <a:xfrm>
            <a:off x="7024073" y="4188725"/>
            <a:ext cx="21538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Tw Cen MT" panose="020B0602020104020603" pitchFamily="34" charset="0"/>
              </a:rPr>
              <a:t>If Paid, identify the approx. price point for the app</a:t>
            </a:r>
            <a:endParaRPr kumimoji="0" lang="en-US" sz="160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Tw Cen MT" panose="020B0602020104020603" pitchFamily="34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C12C88B0-4E68-4265-B3C1-D6914AB2C75E}"/>
              </a:ext>
            </a:extLst>
          </p:cNvPr>
          <p:cNvSpPr txBox="1"/>
          <p:nvPr/>
        </p:nvSpPr>
        <p:spPr>
          <a:xfrm>
            <a:off x="6923841" y="3709155"/>
            <a:ext cx="22890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EC630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Regression</a:t>
            </a: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4963722A-D1A9-4FC7-96A3-9311AFC4EFEF}"/>
              </a:ext>
            </a:extLst>
          </p:cNvPr>
          <p:cNvGrpSpPr/>
          <p:nvPr/>
        </p:nvGrpSpPr>
        <p:grpSpPr>
          <a:xfrm>
            <a:off x="3521328" y="1755914"/>
            <a:ext cx="1275682" cy="1275682"/>
            <a:chOff x="3063120" y="1755914"/>
            <a:chExt cx="1275682" cy="1275682"/>
          </a:xfrm>
        </p:grpSpPr>
        <p:sp>
          <p:nvSpPr>
            <p:cNvPr id="67" name="Teardrop 66">
              <a:extLst>
                <a:ext uri="{FF2B5EF4-FFF2-40B4-BE49-F238E27FC236}">
                  <a16:creationId xmlns:a16="http://schemas.microsoft.com/office/drawing/2014/main" id="{C22EEC6E-4D84-4518-88E7-AB116B9E9593}"/>
                </a:ext>
              </a:extLst>
            </p:cNvPr>
            <p:cNvSpPr/>
            <p:nvPr/>
          </p:nvSpPr>
          <p:spPr>
            <a:xfrm rot="8100000">
              <a:off x="3063120" y="1755914"/>
              <a:ext cx="1275682" cy="1275682"/>
            </a:xfrm>
            <a:prstGeom prst="teardrop">
              <a:avLst>
                <a:gd name="adj" fmla="val 109962"/>
              </a:avLst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FB4BF24E-1124-4639-A1C3-222C13369E71}"/>
                </a:ext>
              </a:extLst>
            </p:cNvPr>
            <p:cNvSpPr/>
            <p:nvPr/>
          </p:nvSpPr>
          <p:spPr>
            <a:xfrm>
              <a:off x="3257469" y="1948912"/>
              <a:ext cx="889686" cy="88968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4FF86538-2125-4958-9BF5-B1407100731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6696" y="2066644"/>
              <a:ext cx="627392" cy="627390"/>
            </a:xfrm>
            <a:prstGeom prst="rect">
              <a:avLst/>
            </a:prstGeom>
          </p:spPr>
        </p:pic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18542261-D1E9-4E30-BBE2-57369359B35D}"/>
              </a:ext>
            </a:extLst>
          </p:cNvPr>
          <p:cNvGrpSpPr/>
          <p:nvPr/>
        </p:nvGrpSpPr>
        <p:grpSpPr>
          <a:xfrm>
            <a:off x="7402537" y="1755914"/>
            <a:ext cx="1275682" cy="1275682"/>
            <a:chOff x="7353181" y="1755914"/>
            <a:chExt cx="1275682" cy="1275682"/>
          </a:xfrm>
        </p:grpSpPr>
        <p:sp>
          <p:nvSpPr>
            <p:cNvPr id="75" name="Teardrop 74">
              <a:extLst>
                <a:ext uri="{FF2B5EF4-FFF2-40B4-BE49-F238E27FC236}">
                  <a16:creationId xmlns:a16="http://schemas.microsoft.com/office/drawing/2014/main" id="{3B70191C-994A-41DA-86BB-2C6388692314}"/>
                </a:ext>
              </a:extLst>
            </p:cNvPr>
            <p:cNvSpPr/>
            <p:nvPr/>
          </p:nvSpPr>
          <p:spPr>
            <a:xfrm rot="8100000">
              <a:off x="7353181" y="1755914"/>
              <a:ext cx="1275682" cy="1275682"/>
            </a:xfrm>
            <a:prstGeom prst="teardrop">
              <a:avLst>
                <a:gd name="adj" fmla="val 109962"/>
              </a:avLst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E65F35AF-0BEA-4EE9-BA55-403BF1FAB26F}"/>
                </a:ext>
              </a:extLst>
            </p:cNvPr>
            <p:cNvSpPr/>
            <p:nvPr/>
          </p:nvSpPr>
          <p:spPr>
            <a:xfrm>
              <a:off x="7547530" y="1948912"/>
              <a:ext cx="889686" cy="88968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D4120076-6DD4-4994-BFE6-A398B090A96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48666" y="2048456"/>
              <a:ext cx="684562" cy="684560"/>
            </a:xfrm>
            <a:prstGeom prst="rect">
              <a:avLst/>
            </a:prstGeom>
          </p:spPr>
        </p:pic>
      </p:grpSp>
      <p:sp>
        <p:nvSpPr>
          <p:cNvPr id="78" name="TextBox 77">
            <a:extLst>
              <a:ext uri="{FF2B5EF4-FFF2-40B4-BE49-F238E27FC236}">
                <a16:creationId xmlns:a16="http://schemas.microsoft.com/office/drawing/2014/main" id="{17AD7246-C049-4EA0-934B-B757C10AB86E}"/>
              </a:ext>
            </a:extLst>
          </p:cNvPr>
          <p:cNvSpPr txBox="1"/>
          <p:nvPr/>
        </p:nvSpPr>
        <p:spPr>
          <a:xfrm>
            <a:off x="2241234" y="716717"/>
            <a:ext cx="7654212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100" dirty="0">
                <a:solidFill>
                  <a:srgbClr val="5D7373"/>
                </a:solidFill>
                <a:latin typeface="Tw Cen MT" panose="020B0602020104020603" pitchFamily="34" charset="0"/>
              </a:rPr>
              <a:t>PRICE PREDICTION FOR NEW APP</a:t>
            </a:r>
          </a:p>
        </p:txBody>
      </p: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1EF56011-00E0-40E4-AE94-67698FD8E4FB}"/>
              </a:ext>
            </a:extLst>
          </p:cNvPr>
          <p:cNvGrpSpPr/>
          <p:nvPr/>
        </p:nvGrpSpPr>
        <p:grpSpPr>
          <a:xfrm>
            <a:off x="101145" y="-1166960"/>
            <a:ext cx="12133812" cy="8858256"/>
            <a:chOff x="-8953821" y="-1160864"/>
            <a:chExt cx="12237764" cy="8858256"/>
          </a:xfrm>
        </p:grpSpPr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CDEDAA53-B9EF-44AF-92D8-B4576350B6D9}"/>
                </a:ext>
              </a:extLst>
            </p:cNvPr>
            <p:cNvSpPr/>
            <p:nvPr/>
          </p:nvSpPr>
          <p:spPr>
            <a:xfrm>
              <a:off x="-8953821" y="-1160864"/>
              <a:ext cx="12192000" cy="8858256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3" name="Rectangle: Rounded Corners 132">
              <a:extLst>
                <a:ext uri="{FF2B5EF4-FFF2-40B4-BE49-F238E27FC236}">
                  <a16:creationId xmlns:a16="http://schemas.microsoft.com/office/drawing/2014/main" id="{181F7C8B-51E3-499B-812D-6F237BCA45C9}"/>
                </a:ext>
              </a:extLst>
            </p:cNvPr>
            <p:cNvSpPr/>
            <p:nvPr/>
          </p:nvSpPr>
          <p:spPr>
            <a:xfrm>
              <a:off x="2676750" y="2264871"/>
              <a:ext cx="561429" cy="2360918"/>
            </a:xfrm>
            <a:prstGeom prst="roundRect">
              <a:avLst>
                <a:gd name="adj" fmla="val 17001"/>
              </a:avLst>
            </a:prstGeom>
            <a:solidFill>
              <a:srgbClr val="00F07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EF375018-D8AE-4A1E-9F40-BA0233D7DDD1}"/>
                </a:ext>
              </a:extLst>
            </p:cNvPr>
            <p:cNvSpPr txBox="1"/>
            <p:nvPr/>
          </p:nvSpPr>
          <p:spPr>
            <a:xfrm rot="16200000">
              <a:off x="1870674" y="3213751"/>
              <a:ext cx="2360918" cy="4656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  <a:latin typeface="Tw Cen MT" panose="020B0602020104020603" pitchFamily="34" charset="0"/>
                </a:rPr>
                <a:t>EDA</a:t>
              </a:r>
            </a:p>
          </p:txBody>
        </p: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EB3F1E36-9588-4E83-ACA8-F0127DA05F86}"/>
              </a:ext>
            </a:extLst>
          </p:cNvPr>
          <p:cNvGrpSpPr/>
          <p:nvPr/>
        </p:nvGrpSpPr>
        <p:grpSpPr>
          <a:xfrm>
            <a:off x="-10896370" y="-1166960"/>
            <a:ext cx="12049118" cy="8858256"/>
            <a:chOff x="-8954760" y="-1160864"/>
            <a:chExt cx="12222553" cy="8858256"/>
          </a:xfrm>
        </p:grpSpPr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BA0C1ABE-6C95-4676-B5EA-E8E02BD8987B}"/>
                </a:ext>
              </a:extLst>
            </p:cNvPr>
            <p:cNvSpPr/>
            <p:nvPr/>
          </p:nvSpPr>
          <p:spPr>
            <a:xfrm>
              <a:off x="-8954760" y="-1160864"/>
              <a:ext cx="12192000" cy="8858256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Rectangle: Rounded Corners 136">
              <a:extLst>
                <a:ext uri="{FF2B5EF4-FFF2-40B4-BE49-F238E27FC236}">
                  <a16:creationId xmlns:a16="http://schemas.microsoft.com/office/drawing/2014/main" id="{9FCA2A67-A8F8-436E-9B9A-F1E88BA4F4D4}"/>
                </a:ext>
              </a:extLst>
            </p:cNvPr>
            <p:cNvSpPr/>
            <p:nvPr/>
          </p:nvSpPr>
          <p:spPr>
            <a:xfrm>
              <a:off x="2696817" y="2264871"/>
              <a:ext cx="541362" cy="2360918"/>
            </a:xfrm>
            <a:prstGeom prst="roundRect">
              <a:avLst>
                <a:gd name="adj" fmla="val 17369"/>
              </a:avLst>
            </a:prstGeom>
            <a:solidFill>
              <a:srgbClr val="FED4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E1B26F17-929E-4F2C-8249-1BD6CC19CBA1}"/>
                </a:ext>
              </a:extLst>
            </p:cNvPr>
            <p:cNvSpPr txBox="1"/>
            <p:nvPr/>
          </p:nvSpPr>
          <p:spPr>
            <a:xfrm rot="16200000">
              <a:off x="1853179" y="3207833"/>
              <a:ext cx="2360918" cy="4683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  <a:latin typeface="Tw Cen MT" panose="020B0602020104020603" pitchFamily="34" charset="0"/>
                </a:rPr>
                <a:t>Classification</a:t>
              </a:r>
            </a:p>
          </p:txBody>
        </p:sp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4E730444-A46A-4E02-9EED-F61FEC13D174}"/>
              </a:ext>
            </a:extLst>
          </p:cNvPr>
          <p:cNvGrpSpPr/>
          <p:nvPr/>
        </p:nvGrpSpPr>
        <p:grpSpPr>
          <a:xfrm>
            <a:off x="-11280256" y="-1163912"/>
            <a:ext cx="12055585" cy="8858256"/>
            <a:chOff x="-11712240" y="-1163912"/>
            <a:chExt cx="12055585" cy="8858256"/>
          </a:xfrm>
        </p:grpSpPr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ABFE1F20-C411-4EF6-9A8F-6E78D8512E7B}"/>
                </a:ext>
              </a:extLst>
            </p:cNvPr>
            <p:cNvSpPr/>
            <p:nvPr/>
          </p:nvSpPr>
          <p:spPr>
            <a:xfrm>
              <a:off x="-11712240" y="-1163912"/>
              <a:ext cx="12018999" cy="8858256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Rectangle: Rounded Corners 140">
              <a:extLst>
                <a:ext uri="{FF2B5EF4-FFF2-40B4-BE49-F238E27FC236}">
                  <a16:creationId xmlns:a16="http://schemas.microsoft.com/office/drawing/2014/main" id="{0E2359FC-46DA-4E98-8B77-EDB52856DFDB}"/>
                </a:ext>
              </a:extLst>
            </p:cNvPr>
            <p:cNvSpPr/>
            <p:nvPr/>
          </p:nvSpPr>
          <p:spPr>
            <a:xfrm>
              <a:off x="-225995" y="2261823"/>
              <a:ext cx="533680" cy="2360918"/>
            </a:xfrm>
            <a:prstGeom prst="roundRect">
              <a:avLst>
                <a:gd name="adj" fmla="val 17369"/>
              </a:avLst>
            </a:pr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FFBD2E25-7381-41EE-9AA9-C86F90683358}"/>
                </a:ext>
              </a:extLst>
            </p:cNvPr>
            <p:cNvSpPr txBox="1"/>
            <p:nvPr/>
          </p:nvSpPr>
          <p:spPr>
            <a:xfrm rot="16200000">
              <a:off x="-1067946" y="3208607"/>
              <a:ext cx="236091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  <a:latin typeface="Tw Cen MT" panose="020B0602020104020603" pitchFamily="34" charset="0"/>
                </a:rPr>
                <a:t>Regression</a:t>
              </a:r>
            </a:p>
          </p:txBody>
        </p:sp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88C32790-3DAB-431B-A477-002A9DE81EB8}"/>
              </a:ext>
            </a:extLst>
          </p:cNvPr>
          <p:cNvGrpSpPr/>
          <p:nvPr/>
        </p:nvGrpSpPr>
        <p:grpSpPr>
          <a:xfrm>
            <a:off x="-11659384" y="-1166960"/>
            <a:ext cx="12045493" cy="8858256"/>
            <a:chOff x="-12135755" y="-1166960"/>
            <a:chExt cx="12045493" cy="8858256"/>
          </a:xfrm>
        </p:grpSpPr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F6510F19-0C13-4DB6-B0F9-C67FFE87FAEA}"/>
                </a:ext>
              </a:extLst>
            </p:cNvPr>
            <p:cNvSpPr/>
            <p:nvPr/>
          </p:nvSpPr>
          <p:spPr>
            <a:xfrm>
              <a:off x="-12135755" y="-1166960"/>
              <a:ext cx="12018999" cy="8858256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Rectangle: Rounded Corners 144">
              <a:extLst>
                <a:ext uri="{FF2B5EF4-FFF2-40B4-BE49-F238E27FC236}">
                  <a16:creationId xmlns:a16="http://schemas.microsoft.com/office/drawing/2014/main" id="{186BF5AD-D671-4113-9D44-A56530337480}"/>
                </a:ext>
              </a:extLst>
            </p:cNvPr>
            <p:cNvSpPr/>
            <p:nvPr/>
          </p:nvSpPr>
          <p:spPr>
            <a:xfrm>
              <a:off x="-648115" y="2258775"/>
              <a:ext cx="533680" cy="2360918"/>
            </a:xfrm>
            <a:prstGeom prst="roundRect">
              <a:avLst>
                <a:gd name="adj" fmla="val 17369"/>
              </a:avLst>
            </a:prstGeom>
            <a:solidFill>
              <a:srgbClr val="F13A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130D0907-6B48-4F9E-80EA-726B3F434F34}"/>
                </a:ext>
              </a:extLst>
            </p:cNvPr>
            <p:cNvSpPr txBox="1"/>
            <p:nvPr/>
          </p:nvSpPr>
          <p:spPr>
            <a:xfrm rot="16200000">
              <a:off x="-1501553" y="3205354"/>
              <a:ext cx="236091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  <a:latin typeface="Tw Cen MT" panose="020B0602020104020603" pitchFamily="34" charset="0"/>
                </a:rPr>
                <a:t>Conclusion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81CC80F-AEAB-4E15-BC6C-CEBDE581DC75}"/>
              </a:ext>
            </a:extLst>
          </p:cNvPr>
          <p:cNvGrpSpPr/>
          <p:nvPr/>
        </p:nvGrpSpPr>
        <p:grpSpPr>
          <a:xfrm>
            <a:off x="2350460" y="2163298"/>
            <a:ext cx="1364335" cy="1656160"/>
            <a:chOff x="9771381" y="3589462"/>
            <a:chExt cx="893747" cy="1142529"/>
          </a:xfrm>
        </p:grpSpPr>
        <p:pic>
          <p:nvPicPr>
            <p:cNvPr id="6" name="Graphic 5" descr="Smiling face with solid fill">
              <a:extLst>
                <a:ext uri="{FF2B5EF4-FFF2-40B4-BE49-F238E27FC236}">
                  <a16:creationId xmlns:a16="http://schemas.microsoft.com/office/drawing/2014/main" id="{7A72F027-67C8-44DF-B8A7-FD6DDD5A9D8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771381" y="3589462"/>
              <a:ext cx="856638" cy="856638"/>
            </a:xfrm>
            <a:prstGeom prst="rect">
              <a:avLst/>
            </a:prstGeom>
            <a:effectLst>
              <a:innerShdw blurRad="63500" dist="50800">
                <a:prstClr val="black">
                  <a:alpha val="50000"/>
                </a:prstClr>
              </a:innerShdw>
            </a:effectLst>
          </p:spPr>
        </p:pic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C7FC1BE6-A65A-43FA-B8BE-062B7E0840A1}"/>
                </a:ext>
              </a:extLst>
            </p:cNvPr>
            <p:cNvSpPr txBox="1"/>
            <p:nvPr/>
          </p:nvSpPr>
          <p:spPr>
            <a:xfrm>
              <a:off x="9802027" y="4362659"/>
              <a:ext cx="8631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5D7373"/>
                  </a:solidFill>
                  <a:latin typeface="Tw Cen MT" panose="020B0602020104020603" pitchFamily="34" charset="0"/>
                </a:rPr>
                <a:t>Rating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CB0664D-1EAE-4D15-9885-4E98F10D4C19}"/>
              </a:ext>
            </a:extLst>
          </p:cNvPr>
          <p:cNvGrpSpPr/>
          <p:nvPr/>
        </p:nvGrpSpPr>
        <p:grpSpPr>
          <a:xfrm>
            <a:off x="6181698" y="5461548"/>
            <a:ext cx="1091077" cy="1340176"/>
            <a:chOff x="6082781" y="4423824"/>
            <a:chExt cx="914400" cy="1162974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99500DE-3240-4984-9910-79E3082F47A1}"/>
                </a:ext>
              </a:extLst>
            </p:cNvPr>
            <p:cNvSpPr txBox="1"/>
            <p:nvPr/>
          </p:nvSpPr>
          <p:spPr>
            <a:xfrm>
              <a:off x="6212795" y="5266300"/>
              <a:ext cx="637314" cy="320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5D7373"/>
                  </a:solidFill>
                  <a:latin typeface="Tw Cen MT" panose="020B0602020104020603" pitchFamily="34" charset="0"/>
                </a:rPr>
                <a:t>Price</a:t>
              </a:r>
            </a:p>
          </p:txBody>
        </p:sp>
        <p:pic>
          <p:nvPicPr>
            <p:cNvPr id="10" name="Graphic 9" descr="Dollar">
              <a:extLst>
                <a:ext uri="{FF2B5EF4-FFF2-40B4-BE49-F238E27FC236}">
                  <a16:creationId xmlns:a16="http://schemas.microsoft.com/office/drawing/2014/main" id="{B94071E5-7FFD-4B00-A1F1-983E5E63900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082781" y="4423824"/>
              <a:ext cx="914400" cy="914400"/>
            </a:xfrm>
            <a:prstGeom prst="rect">
              <a:avLst/>
            </a:prstGeom>
            <a:effectLst>
              <a:innerShdw blurRad="63500" dist="50800">
                <a:prstClr val="black">
                  <a:alpha val="50000"/>
                </a:prstClr>
              </a:innerShdw>
            </a:effectLst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B6AFF9C-CF61-4B25-BE88-BA96ECE36E3D}"/>
              </a:ext>
            </a:extLst>
          </p:cNvPr>
          <p:cNvGrpSpPr/>
          <p:nvPr/>
        </p:nvGrpSpPr>
        <p:grpSpPr>
          <a:xfrm>
            <a:off x="1295468" y="5532194"/>
            <a:ext cx="1077913" cy="1113002"/>
            <a:chOff x="2399012" y="1590566"/>
            <a:chExt cx="1088210" cy="1142485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9C54E148-9375-4DD1-AF9D-0EA8578248C4}"/>
                </a:ext>
              </a:extLst>
            </p:cNvPr>
            <p:cNvSpPr txBox="1"/>
            <p:nvPr/>
          </p:nvSpPr>
          <p:spPr>
            <a:xfrm>
              <a:off x="2399012" y="2363719"/>
              <a:ext cx="10882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5D7373"/>
                  </a:solidFill>
                  <a:latin typeface="Tw Cen MT" panose="020B0602020104020603" pitchFamily="34" charset="0"/>
                </a:rPr>
                <a:t>Category</a:t>
              </a:r>
            </a:p>
          </p:txBody>
        </p:sp>
        <p:pic>
          <p:nvPicPr>
            <p:cNvPr id="83" name="Graphic 82" descr="Filter">
              <a:extLst>
                <a:ext uri="{FF2B5EF4-FFF2-40B4-BE49-F238E27FC236}">
                  <a16:creationId xmlns:a16="http://schemas.microsoft.com/office/drawing/2014/main" id="{72400488-C115-4FE9-8DF3-B8612CD33A4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436300" y="1590566"/>
              <a:ext cx="914400" cy="914400"/>
            </a:xfrm>
            <a:prstGeom prst="rect">
              <a:avLst/>
            </a:prstGeom>
            <a:effectLst>
              <a:innerShdw blurRad="63500" dist="50800">
                <a:prstClr val="black">
                  <a:alpha val="50000"/>
                </a:prstClr>
              </a:innerShdw>
            </a:effectLst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AC626C3-023C-4678-BB2E-395ABAD663E8}"/>
              </a:ext>
            </a:extLst>
          </p:cNvPr>
          <p:cNvGrpSpPr/>
          <p:nvPr/>
        </p:nvGrpSpPr>
        <p:grpSpPr>
          <a:xfrm>
            <a:off x="2513006" y="5549066"/>
            <a:ext cx="959596" cy="962535"/>
            <a:chOff x="3292676" y="4450152"/>
            <a:chExt cx="921024" cy="1088441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75C26BE9-F2FC-4257-9384-DA0D01B3938E}"/>
                </a:ext>
              </a:extLst>
            </p:cNvPr>
            <p:cNvSpPr txBox="1"/>
            <p:nvPr/>
          </p:nvSpPr>
          <p:spPr>
            <a:xfrm>
              <a:off x="3292676" y="5299953"/>
              <a:ext cx="921024" cy="2386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5D7373"/>
                  </a:solidFill>
                  <a:latin typeface="Tw Cen MT" panose="020B0602020104020603" pitchFamily="34" charset="0"/>
                </a:rPr>
                <a:t>Content</a:t>
              </a:r>
            </a:p>
          </p:txBody>
        </p:sp>
        <p:pic>
          <p:nvPicPr>
            <p:cNvPr id="92" name="Graphic 91" descr="Checklist">
              <a:extLst>
                <a:ext uri="{FF2B5EF4-FFF2-40B4-BE49-F238E27FC236}">
                  <a16:creationId xmlns:a16="http://schemas.microsoft.com/office/drawing/2014/main" id="{378F8EA4-BC07-4ABF-B60A-5381ACCB774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3295373" y="4450152"/>
              <a:ext cx="914400" cy="914400"/>
            </a:xfrm>
            <a:prstGeom prst="rect">
              <a:avLst/>
            </a:prstGeom>
            <a:effectLst>
              <a:innerShdw blurRad="63500" dist="50800">
                <a:prstClr val="black">
                  <a:alpha val="50000"/>
                </a:prstClr>
              </a:innerShdw>
            </a:effectLst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05F5808-87DD-4ED5-952A-4DED4219D377}"/>
              </a:ext>
            </a:extLst>
          </p:cNvPr>
          <p:cNvGrpSpPr/>
          <p:nvPr/>
        </p:nvGrpSpPr>
        <p:grpSpPr>
          <a:xfrm>
            <a:off x="10859597" y="5532194"/>
            <a:ext cx="940915" cy="1141142"/>
            <a:chOff x="4670309" y="1503180"/>
            <a:chExt cx="972200" cy="1172263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4E1E30B8-961C-4248-8057-DC381272EAB4}"/>
                </a:ext>
              </a:extLst>
            </p:cNvPr>
            <p:cNvSpPr txBox="1"/>
            <p:nvPr/>
          </p:nvSpPr>
          <p:spPr>
            <a:xfrm>
              <a:off x="4750133" y="2306111"/>
              <a:ext cx="8923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5D7373"/>
                  </a:solidFill>
                  <a:latin typeface="Tw Cen MT" panose="020B0602020104020603" pitchFamily="34" charset="0"/>
                </a:rPr>
                <a:t>Genre</a:t>
              </a:r>
            </a:p>
          </p:txBody>
        </p:sp>
        <p:pic>
          <p:nvPicPr>
            <p:cNvPr id="94" name="Graphic 93" descr="Music">
              <a:extLst>
                <a:ext uri="{FF2B5EF4-FFF2-40B4-BE49-F238E27FC236}">
                  <a16:creationId xmlns:a16="http://schemas.microsoft.com/office/drawing/2014/main" id="{41BE4331-FBD4-479F-9D89-D8E6F8AA4BDE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4670309" y="1503180"/>
              <a:ext cx="914400" cy="914400"/>
            </a:xfrm>
            <a:prstGeom prst="rect">
              <a:avLst/>
            </a:prstGeom>
            <a:effectLst>
              <a:innerShdw blurRad="63500" dist="50800">
                <a:prstClr val="black">
                  <a:alpha val="50000"/>
                </a:prstClr>
              </a:innerShdw>
            </a:effectLst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865FB31-2AD0-4359-8BC3-EE5E43E84644}"/>
              </a:ext>
            </a:extLst>
          </p:cNvPr>
          <p:cNvGrpSpPr/>
          <p:nvPr/>
        </p:nvGrpSpPr>
        <p:grpSpPr>
          <a:xfrm>
            <a:off x="9325812" y="627752"/>
            <a:ext cx="1082317" cy="1209359"/>
            <a:chOff x="7901466" y="3732064"/>
            <a:chExt cx="1082317" cy="1209359"/>
          </a:xfrm>
        </p:grpSpPr>
        <p:pic>
          <p:nvPicPr>
            <p:cNvPr id="95" name="Graphic 94" descr="Customer review">
              <a:extLst>
                <a:ext uri="{FF2B5EF4-FFF2-40B4-BE49-F238E27FC236}">
                  <a16:creationId xmlns:a16="http://schemas.microsoft.com/office/drawing/2014/main" id="{4B8EC951-C226-4F96-A7A7-57E782B24B12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7982074" y="3732064"/>
              <a:ext cx="914400" cy="914400"/>
            </a:xfrm>
            <a:prstGeom prst="rect">
              <a:avLst/>
            </a:prstGeom>
            <a:effectLst>
              <a:innerShdw blurRad="63500" dist="50800">
                <a:prstClr val="black">
                  <a:alpha val="50000"/>
                </a:prstClr>
              </a:innerShdw>
            </a:effectLst>
          </p:spPr>
        </p:pic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873ECCC9-DAD2-4CC5-8E61-EDFAB17F599A}"/>
                </a:ext>
              </a:extLst>
            </p:cNvPr>
            <p:cNvSpPr txBox="1"/>
            <p:nvPr/>
          </p:nvSpPr>
          <p:spPr>
            <a:xfrm>
              <a:off x="7901466" y="4572091"/>
              <a:ext cx="10823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5D7373"/>
                  </a:solidFill>
                  <a:latin typeface="Tw Cen MT" panose="020B0602020104020603" pitchFamily="34" charset="0"/>
                </a:rPr>
                <a:t>Reviews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CBA54B4-C4A1-42E4-8C44-62AE9DB602A3}"/>
              </a:ext>
            </a:extLst>
          </p:cNvPr>
          <p:cNvGrpSpPr/>
          <p:nvPr/>
        </p:nvGrpSpPr>
        <p:grpSpPr>
          <a:xfrm>
            <a:off x="3751999" y="5559809"/>
            <a:ext cx="854650" cy="1056951"/>
            <a:chOff x="7518984" y="1515128"/>
            <a:chExt cx="914400" cy="1174502"/>
          </a:xfrm>
        </p:grpSpPr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CD54E5BE-5EB0-4386-8E96-0382BF481823}"/>
                </a:ext>
              </a:extLst>
            </p:cNvPr>
            <p:cNvSpPr txBox="1"/>
            <p:nvPr/>
          </p:nvSpPr>
          <p:spPr>
            <a:xfrm>
              <a:off x="7598939" y="2320298"/>
              <a:ext cx="7839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5D7373"/>
                  </a:solidFill>
                  <a:latin typeface="Tw Cen MT" panose="020B0602020104020603" pitchFamily="34" charset="0"/>
                </a:rPr>
                <a:t>Size</a:t>
              </a:r>
            </a:p>
          </p:txBody>
        </p:sp>
        <p:pic>
          <p:nvPicPr>
            <p:cNvPr id="101" name="Graphic 100" descr="Ruler">
              <a:extLst>
                <a:ext uri="{FF2B5EF4-FFF2-40B4-BE49-F238E27FC236}">
                  <a16:creationId xmlns:a16="http://schemas.microsoft.com/office/drawing/2014/main" id="{7ABE5A38-1099-4228-8523-0565972408EB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 rot="1117932">
              <a:off x="7518984" y="1515128"/>
              <a:ext cx="914400" cy="914400"/>
            </a:xfrm>
            <a:prstGeom prst="rect">
              <a:avLst/>
            </a:prstGeom>
            <a:effectLst>
              <a:innerShdw blurRad="63500" dist="50800">
                <a:prstClr val="black">
                  <a:alpha val="50000"/>
                </a:prstClr>
              </a:innerShdw>
            </a:effectLst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8F0B19B-7947-459E-B50F-ACECA5C4ECF9}"/>
              </a:ext>
            </a:extLst>
          </p:cNvPr>
          <p:cNvGrpSpPr/>
          <p:nvPr/>
        </p:nvGrpSpPr>
        <p:grpSpPr>
          <a:xfrm>
            <a:off x="4751838" y="5503695"/>
            <a:ext cx="1082317" cy="1162254"/>
            <a:chOff x="5562278" y="2971800"/>
            <a:chExt cx="1082317" cy="1162254"/>
          </a:xfrm>
        </p:grpSpPr>
        <p:pic>
          <p:nvPicPr>
            <p:cNvPr id="102" name="Graphic 101" descr="Download">
              <a:extLst>
                <a:ext uri="{FF2B5EF4-FFF2-40B4-BE49-F238E27FC236}">
                  <a16:creationId xmlns:a16="http://schemas.microsoft.com/office/drawing/2014/main" id="{20634BAF-2D32-4A61-A082-9357F60A7D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5638800" y="2971800"/>
              <a:ext cx="914400" cy="914400"/>
            </a:xfrm>
            <a:prstGeom prst="rect">
              <a:avLst/>
            </a:prstGeom>
            <a:effectLst>
              <a:innerShdw blurRad="63500" dist="50800">
                <a:prstClr val="black">
                  <a:alpha val="50000"/>
                </a:prstClr>
              </a:innerShdw>
            </a:effectLst>
          </p:spPr>
        </p:pic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C4BBDF39-2121-4B50-91F7-C061E31A11F3}"/>
                </a:ext>
              </a:extLst>
            </p:cNvPr>
            <p:cNvSpPr txBox="1"/>
            <p:nvPr/>
          </p:nvSpPr>
          <p:spPr>
            <a:xfrm>
              <a:off x="5562278" y="3764722"/>
              <a:ext cx="10823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5D7373"/>
                  </a:solidFill>
                  <a:latin typeface="Tw Cen MT" panose="020B0602020104020603" pitchFamily="34" charset="0"/>
                </a:rPr>
                <a:t>Installs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1C0CC5C-7EEE-4380-AE53-F5F40FB4EA19}"/>
              </a:ext>
            </a:extLst>
          </p:cNvPr>
          <p:cNvGrpSpPr/>
          <p:nvPr/>
        </p:nvGrpSpPr>
        <p:grpSpPr>
          <a:xfrm>
            <a:off x="10550257" y="660385"/>
            <a:ext cx="1082317" cy="1177201"/>
            <a:chOff x="4064204" y="3522636"/>
            <a:chExt cx="1082317" cy="1177201"/>
          </a:xfrm>
        </p:grpSpPr>
        <p:pic>
          <p:nvPicPr>
            <p:cNvPr id="103" name="Graphic 102" descr="Repeat">
              <a:extLst>
                <a:ext uri="{FF2B5EF4-FFF2-40B4-BE49-F238E27FC236}">
                  <a16:creationId xmlns:a16="http://schemas.microsoft.com/office/drawing/2014/main" id="{626BCA24-38F5-4A93-A369-503F5AA453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4169862" y="3522636"/>
              <a:ext cx="855533" cy="855533"/>
            </a:xfrm>
            <a:prstGeom prst="rect">
              <a:avLst/>
            </a:prstGeom>
            <a:effectLst>
              <a:innerShdw blurRad="63500" dist="50800">
                <a:prstClr val="black">
                  <a:alpha val="50000"/>
                </a:prstClr>
              </a:innerShdw>
            </a:effectLst>
          </p:spPr>
        </p:pic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BECF0E82-83BC-4F27-83A6-CAC135BC240C}"/>
                </a:ext>
              </a:extLst>
            </p:cNvPr>
            <p:cNvSpPr txBox="1"/>
            <p:nvPr/>
          </p:nvSpPr>
          <p:spPr>
            <a:xfrm>
              <a:off x="4064204" y="4330505"/>
              <a:ext cx="10823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5D7373"/>
                  </a:solidFill>
                  <a:latin typeface="Tw Cen MT" panose="020B0602020104020603" pitchFamily="34" charset="0"/>
                </a:rPr>
                <a:t>Version</a:t>
              </a:r>
            </a:p>
          </p:txBody>
        </p:sp>
      </p:grpSp>
      <p:pic>
        <p:nvPicPr>
          <p:cNvPr id="29" name="Graphic 28" descr="Checkmark">
            <a:extLst>
              <a:ext uri="{FF2B5EF4-FFF2-40B4-BE49-F238E27FC236}">
                <a16:creationId xmlns:a16="http://schemas.microsoft.com/office/drawing/2014/main" id="{CEE41981-14E6-4AB4-B1FB-6480A0F2E27B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3280578" y="4507226"/>
            <a:ext cx="830998" cy="830998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31" name="Graphic 30" descr="Close">
            <a:extLst>
              <a:ext uri="{FF2B5EF4-FFF2-40B4-BE49-F238E27FC236}">
                <a16:creationId xmlns:a16="http://schemas.microsoft.com/office/drawing/2014/main" id="{2375933E-30B6-46E6-B1A5-B4E57CD5B62E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9092291" y="4645924"/>
            <a:ext cx="830998" cy="830998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071CE6C1-21FB-4794-90B4-5B3627A9806A}"/>
              </a:ext>
            </a:extLst>
          </p:cNvPr>
          <p:cNvSpPr txBox="1"/>
          <p:nvPr/>
        </p:nvSpPr>
        <p:spPr>
          <a:xfrm>
            <a:off x="4089318" y="2502043"/>
            <a:ext cx="4989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Tw Cen MT" panose="020B0602020104020603" pitchFamily="34" charset="0"/>
              </a:rPr>
              <a:t>Standardized during data pre-processing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Tw Cen MT" panose="020B0602020104020603" pitchFamily="34" charset="0"/>
              </a:rPr>
              <a:t>Highly skewed distribution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Tw Cen MT" panose="020B0602020104020603" pitchFamily="34" charset="0"/>
              </a:rPr>
              <a:t>No correlation with Price</a:t>
            </a:r>
            <a:endParaRPr lang="en-IN" sz="2000" dirty="0">
              <a:solidFill>
                <a:schemeClr val="bg2">
                  <a:lumMod val="50000"/>
                </a:schemeClr>
              </a:solidFill>
              <a:latin typeface="Tw Cen MT" panose="020B0602020104020603" pitchFamily="34" charset="0"/>
            </a:endParaRP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417921D3-E4BA-4043-B20E-EDB95FC0124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0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87430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18493">
        <p159:morph option="byObject"/>
      </p:transition>
    </mc:Choice>
    <mc:Fallback>
      <p:transition spd="slow" advTm="1849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96C21A0E-94A8-4B01-906B-7EE570074A06}"/>
              </a:ext>
            </a:extLst>
          </p:cNvPr>
          <p:cNvGrpSpPr/>
          <p:nvPr/>
        </p:nvGrpSpPr>
        <p:grpSpPr>
          <a:xfrm>
            <a:off x="-2539" y="-1160864"/>
            <a:ext cx="14095736" cy="8858256"/>
            <a:chOff x="-10038800" y="-1160864"/>
            <a:chExt cx="14095736" cy="8858256"/>
          </a:xfrm>
        </p:grpSpPr>
        <p:pic>
          <p:nvPicPr>
            <p:cNvPr id="51" name="Picture 50" descr="A close up of text on a white background&#10;&#10;Description automatically generated">
              <a:extLst>
                <a:ext uri="{FF2B5EF4-FFF2-40B4-BE49-F238E27FC236}">
                  <a16:creationId xmlns:a16="http://schemas.microsoft.com/office/drawing/2014/main" id="{C326010A-BA4E-465B-97B3-9A836C7414F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6055" b="94922" l="9961" r="89844">
                          <a14:foregroundMark x1="10352" y1="9180" x2="20313" y2="6055"/>
                          <a14:foregroundMark x1="20313" y1="6055" x2="26172" y2="9766"/>
                          <a14:foregroundMark x1="89844" y1="45508" x2="89648" y2="54688"/>
                          <a14:foregroundMark x1="10156" y1="89844" x2="18555" y2="94922"/>
                          <a14:foregroundMark x1="18555" y1="94922" x2="27148" y2="9062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88816" y="2206815"/>
              <a:ext cx="2268120" cy="2481300"/>
            </a:xfrm>
            <a:prstGeom prst="rect">
              <a:avLst/>
            </a:prstGeom>
          </p:spPr>
        </p:pic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FDC365D7-ADC6-46CC-B557-2E53E8E92C31}"/>
                </a:ext>
              </a:extLst>
            </p:cNvPr>
            <p:cNvGrpSpPr/>
            <p:nvPr/>
          </p:nvGrpSpPr>
          <p:grpSpPr>
            <a:xfrm>
              <a:off x="-10038800" y="-1160864"/>
              <a:ext cx="12238082" cy="8858256"/>
              <a:chOff x="-8951757" y="-1160864"/>
              <a:chExt cx="12238082" cy="8858256"/>
            </a:xfrm>
          </p:grpSpPr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FE3A3A3E-C0D9-46DD-BBD1-BF5B6264F45D}"/>
                  </a:ext>
                </a:extLst>
              </p:cNvPr>
              <p:cNvSpPr/>
              <p:nvPr/>
            </p:nvSpPr>
            <p:spPr>
              <a:xfrm>
                <a:off x="-8951757" y="-1160864"/>
                <a:ext cx="12192000" cy="8858256"/>
              </a:xfrm>
              <a:prstGeom prst="rect">
                <a:avLst/>
              </a:prstGeom>
              <a:solidFill>
                <a:srgbClr val="F0EEF0"/>
              </a:solidFill>
              <a:ln>
                <a:noFill/>
              </a:ln>
              <a:effectLst>
                <a:outerShdw blurRad="215900" dist="38100" sx="101000" sy="101000" algn="ctr" rotWithShape="0">
                  <a:schemeClr val="tx1">
                    <a:lumMod val="65000"/>
                    <a:lumOff val="35000"/>
                    <a:alpha val="3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: Rounded Corners 89">
                <a:extLst>
                  <a:ext uri="{FF2B5EF4-FFF2-40B4-BE49-F238E27FC236}">
                    <a16:creationId xmlns:a16="http://schemas.microsoft.com/office/drawing/2014/main" id="{7A21357E-D84B-423C-999E-20393A0A784E}"/>
                  </a:ext>
                </a:extLst>
              </p:cNvPr>
              <p:cNvSpPr/>
              <p:nvPr/>
            </p:nvSpPr>
            <p:spPr>
              <a:xfrm>
                <a:off x="2719137" y="2264871"/>
                <a:ext cx="521106" cy="2360918"/>
              </a:xfrm>
              <a:prstGeom prst="roundRect">
                <a:avLst>
                  <a:gd name="adj" fmla="val 13542"/>
                </a:avLst>
              </a:prstGeom>
              <a:solidFill>
                <a:srgbClr val="FC384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8B40E12B-C3E6-4F1E-AC08-E1528BD1A8C5}"/>
                  </a:ext>
                </a:extLst>
              </p:cNvPr>
              <p:cNvSpPr txBox="1"/>
              <p:nvPr/>
            </p:nvSpPr>
            <p:spPr>
              <a:xfrm rot="16200000">
                <a:off x="1844256" y="3191293"/>
                <a:ext cx="236091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b="1" dirty="0">
                    <a:solidFill>
                      <a:schemeClr val="bg1"/>
                    </a:solidFill>
                    <a:latin typeface="Tw Cen MT" panose="020B0602020104020603" pitchFamily="34" charset="0"/>
                  </a:rPr>
                  <a:t>About</a:t>
                </a:r>
              </a:p>
            </p:txBody>
          </p:sp>
        </p:grp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D71591BF-C235-45BA-BADB-72995DF63C7F}"/>
              </a:ext>
            </a:extLst>
          </p:cNvPr>
          <p:cNvGrpSpPr/>
          <p:nvPr/>
        </p:nvGrpSpPr>
        <p:grpSpPr>
          <a:xfrm>
            <a:off x="55353" y="-1160864"/>
            <a:ext cx="12180190" cy="8858256"/>
            <a:chOff x="-8953821" y="-1160864"/>
            <a:chExt cx="12239191" cy="8858256"/>
          </a:xfrm>
        </p:grpSpPr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75EDF535-DFC8-4749-8499-06347F846C2A}"/>
                </a:ext>
              </a:extLst>
            </p:cNvPr>
            <p:cNvSpPr/>
            <p:nvPr/>
          </p:nvSpPr>
          <p:spPr>
            <a:xfrm>
              <a:off x="-8953821" y="-1160864"/>
              <a:ext cx="12192000" cy="8858256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ectangle: Rounded Corners 85">
              <a:extLst>
                <a:ext uri="{FF2B5EF4-FFF2-40B4-BE49-F238E27FC236}">
                  <a16:creationId xmlns:a16="http://schemas.microsoft.com/office/drawing/2014/main" id="{F2F2A46C-4E01-4FE2-BDE4-DB0FBEED87CC}"/>
                </a:ext>
              </a:extLst>
            </p:cNvPr>
            <p:cNvSpPr/>
            <p:nvPr/>
          </p:nvSpPr>
          <p:spPr>
            <a:xfrm>
              <a:off x="2701576" y="2264871"/>
              <a:ext cx="536603" cy="2360918"/>
            </a:xfrm>
            <a:prstGeom prst="roundRect">
              <a:avLst>
                <a:gd name="adj" fmla="val 18826"/>
              </a:avLst>
            </a:prstGeom>
            <a:solidFill>
              <a:srgbClr val="01D2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105FCEE0-FAC8-46E0-9B51-FE123B0B8B4D}"/>
                </a:ext>
              </a:extLst>
            </p:cNvPr>
            <p:cNvSpPr txBox="1"/>
            <p:nvPr/>
          </p:nvSpPr>
          <p:spPr>
            <a:xfrm rot="16200000">
              <a:off x="1829753" y="3170171"/>
              <a:ext cx="2360918" cy="5503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chemeClr val="bg1"/>
                  </a:solidFill>
                  <a:latin typeface="Tw Cen MT" panose="020B0602020104020603" pitchFamily="34" charset="0"/>
                </a:rPr>
                <a:t>Objective</a:t>
              </a:r>
            </a:p>
          </p:txBody>
        </p:sp>
      </p:grp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2EF98F8D-89F2-45E7-A64D-12B93D801E63}"/>
              </a:ext>
            </a:extLst>
          </p:cNvPr>
          <p:cNvCxnSpPr>
            <a:cxnSpLocks/>
            <a:stCxn id="52" idx="6"/>
            <a:endCxn id="59" idx="2"/>
          </p:cNvCxnSpPr>
          <p:nvPr/>
        </p:nvCxnSpPr>
        <p:spPr>
          <a:xfrm>
            <a:off x="4239836" y="3623253"/>
            <a:ext cx="3736068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D69BBF09-0331-4D61-814A-D69B00E0DA85}"/>
              </a:ext>
            </a:extLst>
          </p:cNvPr>
          <p:cNvGrpSpPr/>
          <p:nvPr/>
        </p:nvGrpSpPr>
        <p:grpSpPr>
          <a:xfrm>
            <a:off x="4059030" y="3517706"/>
            <a:ext cx="211094" cy="211094"/>
            <a:chOff x="1677812" y="4248152"/>
            <a:chExt cx="211094" cy="211094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62AA0B72-A456-4185-B4F8-A23552D65847}"/>
                </a:ext>
              </a:extLst>
            </p:cNvPr>
            <p:cNvSpPr/>
            <p:nvPr/>
          </p:nvSpPr>
          <p:spPr>
            <a:xfrm>
              <a:off x="1677812" y="4248152"/>
              <a:ext cx="211094" cy="21109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13C0291D-3438-4C58-976F-62EC10D759E2}"/>
                </a:ext>
              </a:extLst>
            </p:cNvPr>
            <p:cNvSpPr/>
            <p:nvPr/>
          </p:nvSpPr>
          <p:spPr>
            <a:xfrm>
              <a:off x="1708100" y="4278440"/>
              <a:ext cx="150518" cy="150518"/>
            </a:xfrm>
            <a:prstGeom prst="ellips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EF24E465-4712-46E7-ABB6-67617BB7AD95}"/>
              </a:ext>
            </a:extLst>
          </p:cNvPr>
          <p:cNvGrpSpPr/>
          <p:nvPr/>
        </p:nvGrpSpPr>
        <p:grpSpPr>
          <a:xfrm>
            <a:off x="7945616" y="3517706"/>
            <a:ext cx="211094" cy="211094"/>
            <a:chOff x="5973250" y="4248152"/>
            <a:chExt cx="211094" cy="211094"/>
          </a:xfrm>
        </p:grpSpPr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083B98A8-4EA5-426C-992E-F1851BE3F8F0}"/>
                </a:ext>
              </a:extLst>
            </p:cNvPr>
            <p:cNvSpPr/>
            <p:nvPr/>
          </p:nvSpPr>
          <p:spPr>
            <a:xfrm>
              <a:off x="5973250" y="4248152"/>
              <a:ext cx="211094" cy="21109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753730E4-4465-4AF3-8495-CEEDA00758BD}"/>
                </a:ext>
              </a:extLst>
            </p:cNvPr>
            <p:cNvSpPr/>
            <p:nvPr/>
          </p:nvSpPr>
          <p:spPr>
            <a:xfrm>
              <a:off x="6003538" y="4278440"/>
              <a:ext cx="150518" cy="150518"/>
            </a:xfrm>
            <a:prstGeom prst="ellipse">
              <a:avLst/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020FA332-649A-454F-801C-5FD9E1B0C912}"/>
              </a:ext>
            </a:extLst>
          </p:cNvPr>
          <p:cNvSpPr txBox="1"/>
          <p:nvPr/>
        </p:nvSpPr>
        <p:spPr>
          <a:xfrm>
            <a:off x="3013193" y="4188725"/>
            <a:ext cx="22549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kumimoji="0" lang="en-US" sz="160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</a:rPr>
              <a:t>Identify whether a</a:t>
            </a:r>
            <a:r>
              <a:rPr 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Tw Cen MT" panose="020B0602020104020603" pitchFamily="34" charset="0"/>
              </a:rPr>
              <a:t>n app should be a Free or Paid App</a:t>
            </a:r>
            <a:endParaRPr kumimoji="0" lang="en-US" sz="160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Tw Cen MT" panose="020B0602020104020603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D470C80E-DE68-4942-AC41-1695DBF45D6A}"/>
              </a:ext>
            </a:extLst>
          </p:cNvPr>
          <p:cNvSpPr txBox="1"/>
          <p:nvPr/>
        </p:nvSpPr>
        <p:spPr>
          <a:xfrm>
            <a:off x="3014075" y="3709155"/>
            <a:ext cx="22890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noProof="0" dirty="0">
                <a:solidFill>
                  <a:srgbClr val="FF5969"/>
                </a:solidFill>
                <a:latin typeface="Tw Cen MT" panose="020B0602020104020603" pitchFamily="34" charset="0"/>
              </a:rPr>
              <a:t>Classification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FF5969"/>
              </a:solidFill>
              <a:effectLst/>
              <a:uLnTx/>
              <a:uFillTx/>
              <a:latin typeface="Tw Cen MT" panose="020B0602020104020603" pitchFamily="34" charset="0"/>
              <a:ea typeface="+mn-ea"/>
              <a:cs typeface="+mn-cs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D707574-E5F0-4D78-A9DB-14A7C3E959C0}"/>
              </a:ext>
            </a:extLst>
          </p:cNvPr>
          <p:cNvSpPr txBox="1"/>
          <p:nvPr/>
        </p:nvSpPr>
        <p:spPr>
          <a:xfrm>
            <a:off x="7024073" y="4188725"/>
            <a:ext cx="21538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Tw Cen MT" panose="020B0602020104020603" pitchFamily="34" charset="0"/>
              </a:rPr>
              <a:t>If Paid, identify the approx. price point for the app</a:t>
            </a:r>
            <a:endParaRPr kumimoji="0" lang="en-US" sz="160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Tw Cen MT" panose="020B0602020104020603" pitchFamily="34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C12C88B0-4E68-4265-B3C1-D6914AB2C75E}"/>
              </a:ext>
            </a:extLst>
          </p:cNvPr>
          <p:cNvSpPr txBox="1"/>
          <p:nvPr/>
        </p:nvSpPr>
        <p:spPr>
          <a:xfrm>
            <a:off x="6923841" y="3709155"/>
            <a:ext cx="22890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EC630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Regression</a:t>
            </a: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4963722A-D1A9-4FC7-96A3-9311AFC4EFEF}"/>
              </a:ext>
            </a:extLst>
          </p:cNvPr>
          <p:cNvGrpSpPr/>
          <p:nvPr/>
        </p:nvGrpSpPr>
        <p:grpSpPr>
          <a:xfrm>
            <a:off x="3521328" y="1755914"/>
            <a:ext cx="1275682" cy="1275682"/>
            <a:chOff x="3063120" y="1755914"/>
            <a:chExt cx="1275682" cy="1275682"/>
          </a:xfrm>
        </p:grpSpPr>
        <p:sp>
          <p:nvSpPr>
            <p:cNvPr id="67" name="Teardrop 66">
              <a:extLst>
                <a:ext uri="{FF2B5EF4-FFF2-40B4-BE49-F238E27FC236}">
                  <a16:creationId xmlns:a16="http://schemas.microsoft.com/office/drawing/2014/main" id="{C22EEC6E-4D84-4518-88E7-AB116B9E9593}"/>
                </a:ext>
              </a:extLst>
            </p:cNvPr>
            <p:cNvSpPr/>
            <p:nvPr/>
          </p:nvSpPr>
          <p:spPr>
            <a:xfrm rot="8100000">
              <a:off x="3063120" y="1755914"/>
              <a:ext cx="1275682" cy="1275682"/>
            </a:xfrm>
            <a:prstGeom prst="teardrop">
              <a:avLst>
                <a:gd name="adj" fmla="val 109962"/>
              </a:avLst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FB4BF24E-1124-4639-A1C3-222C13369E71}"/>
                </a:ext>
              </a:extLst>
            </p:cNvPr>
            <p:cNvSpPr/>
            <p:nvPr/>
          </p:nvSpPr>
          <p:spPr>
            <a:xfrm>
              <a:off x="3257469" y="1948912"/>
              <a:ext cx="889686" cy="88968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4FF86538-2125-4958-9BF5-B1407100731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6696" y="2066644"/>
              <a:ext cx="627392" cy="627390"/>
            </a:xfrm>
            <a:prstGeom prst="rect">
              <a:avLst/>
            </a:prstGeom>
          </p:spPr>
        </p:pic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18542261-D1E9-4E30-BBE2-57369359B35D}"/>
              </a:ext>
            </a:extLst>
          </p:cNvPr>
          <p:cNvGrpSpPr/>
          <p:nvPr/>
        </p:nvGrpSpPr>
        <p:grpSpPr>
          <a:xfrm>
            <a:off x="7402537" y="1755914"/>
            <a:ext cx="1275682" cy="1275682"/>
            <a:chOff x="7353181" y="1755914"/>
            <a:chExt cx="1275682" cy="1275682"/>
          </a:xfrm>
        </p:grpSpPr>
        <p:sp>
          <p:nvSpPr>
            <p:cNvPr id="75" name="Teardrop 74">
              <a:extLst>
                <a:ext uri="{FF2B5EF4-FFF2-40B4-BE49-F238E27FC236}">
                  <a16:creationId xmlns:a16="http://schemas.microsoft.com/office/drawing/2014/main" id="{3B70191C-994A-41DA-86BB-2C6388692314}"/>
                </a:ext>
              </a:extLst>
            </p:cNvPr>
            <p:cNvSpPr/>
            <p:nvPr/>
          </p:nvSpPr>
          <p:spPr>
            <a:xfrm rot="8100000">
              <a:off x="7353181" y="1755914"/>
              <a:ext cx="1275682" cy="1275682"/>
            </a:xfrm>
            <a:prstGeom prst="teardrop">
              <a:avLst>
                <a:gd name="adj" fmla="val 109962"/>
              </a:avLst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E65F35AF-0BEA-4EE9-BA55-403BF1FAB26F}"/>
                </a:ext>
              </a:extLst>
            </p:cNvPr>
            <p:cNvSpPr/>
            <p:nvPr/>
          </p:nvSpPr>
          <p:spPr>
            <a:xfrm>
              <a:off x="7547530" y="1948912"/>
              <a:ext cx="889686" cy="88968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D4120076-6DD4-4994-BFE6-A398B090A96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48666" y="2048456"/>
              <a:ext cx="684562" cy="684560"/>
            </a:xfrm>
            <a:prstGeom prst="rect">
              <a:avLst/>
            </a:prstGeom>
          </p:spPr>
        </p:pic>
      </p:grpSp>
      <p:sp>
        <p:nvSpPr>
          <p:cNvPr id="78" name="TextBox 77">
            <a:extLst>
              <a:ext uri="{FF2B5EF4-FFF2-40B4-BE49-F238E27FC236}">
                <a16:creationId xmlns:a16="http://schemas.microsoft.com/office/drawing/2014/main" id="{17AD7246-C049-4EA0-934B-B757C10AB86E}"/>
              </a:ext>
            </a:extLst>
          </p:cNvPr>
          <p:cNvSpPr txBox="1"/>
          <p:nvPr/>
        </p:nvSpPr>
        <p:spPr>
          <a:xfrm>
            <a:off x="2241234" y="716717"/>
            <a:ext cx="7654212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100" dirty="0">
                <a:solidFill>
                  <a:srgbClr val="5D7373"/>
                </a:solidFill>
                <a:latin typeface="Tw Cen MT" panose="020B0602020104020603" pitchFamily="34" charset="0"/>
              </a:rPr>
              <a:t>PRICE PREDICTION FOR NEW APP</a:t>
            </a:r>
          </a:p>
        </p:txBody>
      </p: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1EF56011-00E0-40E4-AE94-67698FD8E4FB}"/>
              </a:ext>
            </a:extLst>
          </p:cNvPr>
          <p:cNvGrpSpPr/>
          <p:nvPr/>
        </p:nvGrpSpPr>
        <p:grpSpPr>
          <a:xfrm>
            <a:off x="101145" y="-1166960"/>
            <a:ext cx="12133812" cy="8858256"/>
            <a:chOff x="-8953821" y="-1160864"/>
            <a:chExt cx="12237764" cy="8858256"/>
          </a:xfrm>
        </p:grpSpPr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CDEDAA53-B9EF-44AF-92D8-B4576350B6D9}"/>
                </a:ext>
              </a:extLst>
            </p:cNvPr>
            <p:cNvSpPr/>
            <p:nvPr/>
          </p:nvSpPr>
          <p:spPr>
            <a:xfrm>
              <a:off x="-8953821" y="-1160864"/>
              <a:ext cx="12192000" cy="8858256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3" name="Rectangle: Rounded Corners 132">
              <a:extLst>
                <a:ext uri="{FF2B5EF4-FFF2-40B4-BE49-F238E27FC236}">
                  <a16:creationId xmlns:a16="http://schemas.microsoft.com/office/drawing/2014/main" id="{181F7C8B-51E3-499B-812D-6F237BCA45C9}"/>
                </a:ext>
              </a:extLst>
            </p:cNvPr>
            <p:cNvSpPr/>
            <p:nvPr/>
          </p:nvSpPr>
          <p:spPr>
            <a:xfrm>
              <a:off x="2676750" y="2264871"/>
              <a:ext cx="561429" cy="2360918"/>
            </a:xfrm>
            <a:prstGeom prst="roundRect">
              <a:avLst>
                <a:gd name="adj" fmla="val 17001"/>
              </a:avLst>
            </a:prstGeom>
            <a:solidFill>
              <a:srgbClr val="00F07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EF375018-D8AE-4A1E-9F40-BA0233D7DDD1}"/>
                </a:ext>
              </a:extLst>
            </p:cNvPr>
            <p:cNvSpPr txBox="1"/>
            <p:nvPr/>
          </p:nvSpPr>
          <p:spPr>
            <a:xfrm rot="16200000">
              <a:off x="1870674" y="3213751"/>
              <a:ext cx="2360918" cy="4656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  <a:latin typeface="Tw Cen MT" panose="020B0602020104020603" pitchFamily="34" charset="0"/>
                </a:rPr>
                <a:t>EDA</a:t>
              </a:r>
            </a:p>
          </p:txBody>
        </p: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EB3F1E36-9588-4E83-ACA8-F0127DA05F86}"/>
              </a:ext>
            </a:extLst>
          </p:cNvPr>
          <p:cNvGrpSpPr/>
          <p:nvPr/>
        </p:nvGrpSpPr>
        <p:grpSpPr>
          <a:xfrm>
            <a:off x="-10896370" y="-1166960"/>
            <a:ext cx="12049118" cy="8858256"/>
            <a:chOff x="-8954760" y="-1160864"/>
            <a:chExt cx="12222553" cy="8858256"/>
          </a:xfrm>
        </p:grpSpPr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BA0C1ABE-6C95-4676-B5EA-E8E02BD8987B}"/>
                </a:ext>
              </a:extLst>
            </p:cNvPr>
            <p:cNvSpPr/>
            <p:nvPr/>
          </p:nvSpPr>
          <p:spPr>
            <a:xfrm>
              <a:off x="-8954760" y="-1160864"/>
              <a:ext cx="12192000" cy="8858256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Rectangle: Rounded Corners 136">
              <a:extLst>
                <a:ext uri="{FF2B5EF4-FFF2-40B4-BE49-F238E27FC236}">
                  <a16:creationId xmlns:a16="http://schemas.microsoft.com/office/drawing/2014/main" id="{9FCA2A67-A8F8-436E-9B9A-F1E88BA4F4D4}"/>
                </a:ext>
              </a:extLst>
            </p:cNvPr>
            <p:cNvSpPr/>
            <p:nvPr/>
          </p:nvSpPr>
          <p:spPr>
            <a:xfrm>
              <a:off x="2696817" y="2264871"/>
              <a:ext cx="541362" cy="2360918"/>
            </a:xfrm>
            <a:prstGeom prst="roundRect">
              <a:avLst>
                <a:gd name="adj" fmla="val 17369"/>
              </a:avLst>
            </a:prstGeom>
            <a:solidFill>
              <a:srgbClr val="FED4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E1B26F17-929E-4F2C-8249-1BD6CC19CBA1}"/>
                </a:ext>
              </a:extLst>
            </p:cNvPr>
            <p:cNvSpPr txBox="1"/>
            <p:nvPr/>
          </p:nvSpPr>
          <p:spPr>
            <a:xfrm rot="16200000">
              <a:off x="1853179" y="3207833"/>
              <a:ext cx="2360918" cy="4683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  <a:latin typeface="Tw Cen MT" panose="020B0602020104020603" pitchFamily="34" charset="0"/>
                </a:rPr>
                <a:t>Classification</a:t>
              </a:r>
            </a:p>
          </p:txBody>
        </p:sp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4E730444-A46A-4E02-9EED-F61FEC13D174}"/>
              </a:ext>
            </a:extLst>
          </p:cNvPr>
          <p:cNvGrpSpPr/>
          <p:nvPr/>
        </p:nvGrpSpPr>
        <p:grpSpPr>
          <a:xfrm>
            <a:off x="-11280256" y="-1163912"/>
            <a:ext cx="12055585" cy="8858256"/>
            <a:chOff x="-11712240" y="-1163912"/>
            <a:chExt cx="12055585" cy="8858256"/>
          </a:xfrm>
        </p:grpSpPr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ABFE1F20-C411-4EF6-9A8F-6E78D8512E7B}"/>
                </a:ext>
              </a:extLst>
            </p:cNvPr>
            <p:cNvSpPr/>
            <p:nvPr/>
          </p:nvSpPr>
          <p:spPr>
            <a:xfrm>
              <a:off x="-11712240" y="-1163912"/>
              <a:ext cx="12018999" cy="8858256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Rectangle: Rounded Corners 140">
              <a:extLst>
                <a:ext uri="{FF2B5EF4-FFF2-40B4-BE49-F238E27FC236}">
                  <a16:creationId xmlns:a16="http://schemas.microsoft.com/office/drawing/2014/main" id="{0E2359FC-46DA-4E98-8B77-EDB52856DFDB}"/>
                </a:ext>
              </a:extLst>
            </p:cNvPr>
            <p:cNvSpPr/>
            <p:nvPr/>
          </p:nvSpPr>
          <p:spPr>
            <a:xfrm>
              <a:off x="-225995" y="2261823"/>
              <a:ext cx="533680" cy="2360918"/>
            </a:xfrm>
            <a:prstGeom prst="roundRect">
              <a:avLst>
                <a:gd name="adj" fmla="val 17369"/>
              </a:avLst>
            </a:pr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FFBD2E25-7381-41EE-9AA9-C86F90683358}"/>
                </a:ext>
              </a:extLst>
            </p:cNvPr>
            <p:cNvSpPr txBox="1"/>
            <p:nvPr/>
          </p:nvSpPr>
          <p:spPr>
            <a:xfrm rot="16200000">
              <a:off x="-1067946" y="3208607"/>
              <a:ext cx="236091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  <a:latin typeface="Tw Cen MT" panose="020B0602020104020603" pitchFamily="34" charset="0"/>
                </a:rPr>
                <a:t>Regression</a:t>
              </a:r>
            </a:p>
          </p:txBody>
        </p:sp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88C32790-3DAB-431B-A477-002A9DE81EB8}"/>
              </a:ext>
            </a:extLst>
          </p:cNvPr>
          <p:cNvGrpSpPr/>
          <p:nvPr/>
        </p:nvGrpSpPr>
        <p:grpSpPr>
          <a:xfrm>
            <a:off x="-11659384" y="-1166960"/>
            <a:ext cx="12045493" cy="8858256"/>
            <a:chOff x="-12135755" y="-1166960"/>
            <a:chExt cx="12045493" cy="8858256"/>
          </a:xfrm>
        </p:grpSpPr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F6510F19-0C13-4DB6-B0F9-C67FFE87FAEA}"/>
                </a:ext>
              </a:extLst>
            </p:cNvPr>
            <p:cNvSpPr/>
            <p:nvPr/>
          </p:nvSpPr>
          <p:spPr>
            <a:xfrm>
              <a:off x="-12135755" y="-1166960"/>
              <a:ext cx="12018999" cy="8858256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Rectangle: Rounded Corners 144">
              <a:extLst>
                <a:ext uri="{FF2B5EF4-FFF2-40B4-BE49-F238E27FC236}">
                  <a16:creationId xmlns:a16="http://schemas.microsoft.com/office/drawing/2014/main" id="{186BF5AD-D671-4113-9D44-A56530337480}"/>
                </a:ext>
              </a:extLst>
            </p:cNvPr>
            <p:cNvSpPr/>
            <p:nvPr/>
          </p:nvSpPr>
          <p:spPr>
            <a:xfrm>
              <a:off x="-648115" y="2258775"/>
              <a:ext cx="533680" cy="2360918"/>
            </a:xfrm>
            <a:prstGeom prst="roundRect">
              <a:avLst>
                <a:gd name="adj" fmla="val 17369"/>
              </a:avLst>
            </a:prstGeom>
            <a:solidFill>
              <a:srgbClr val="F13A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130D0907-6B48-4F9E-80EA-726B3F434F34}"/>
                </a:ext>
              </a:extLst>
            </p:cNvPr>
            <p:cNvSpPr txBox="1"/>
            <p:nvPr/>
          </p:nvSpPr>
          <p:spPr>
            <a:xfrm rot="16200000">
              <a:off x="-1501553" y="3205354"/>
              <a:ext cx="236091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  <a:latin typeface="Tw Cen MT" panose="020B0602020104020603" pitchFamily="34" charset="0"/>
                </a:rPr>
                <a:t>Conclusion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81CC80F-AEAB-4E15-BC6C-CEBDE581DC75}"/>
              </a:ext>
            </a:extLst>
          </p:cNvPr>
          <p:cNvGrpSpPr/>
          <p:nvPr/>
        </p:nvGrpSpPr>
        <p:grpSpPr>
          <a:xfrm>
            <a:off x="9868013" y="5549066"/>
            <a:ext cx="978737" cy="1136014"/>
            <a:chOff x="9771381" y="3589462"/>
            <a:chExt cx="893747" cy="1142529"/>
          </a:xfrm>
        </p:grpSpPr>
        <p:pic>
          <p:nvPicPr>
            <p:cNvPr id="6" name="Graphic 5" descr="Smiling face with solid fill">
              <a:extLst>
                <a:ext uri="{FF2B5EF4-FFF2-40B4-BE49-F238E27FC236}">
                  <a16:creationId xmlns:a16="http://schemas.microsoft.com/office/drawing/2014/main" id="{7A72F027-67C8-44DF-B8A7-FD6DDD5A9D8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771381" y="3589462"/>
              <a:ext cx="856638" cy="856638"/>
            </a:xfrm>
            <a:prstGeom prst="rect">
              <a:avLst/>
            </a:prstGeom>
            <a:effectLst>
              <a:innerShdw blurRad="63500" dist="50800">
                <a:prstClr val="black">
                  <a:alpha val="50000"/>
                </a:prstClr>
              </a:innerShdw>
            </a:effectLst>
          </p:spPr>
        </p:pic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C7FC1BE6-A65A-43FA-B8BE-062B7E0840A1}"/>
                </a:ext>
              </a:extLst>
            </p:cNvPr>
            <p:cNvSpPr txBox="1"/>
            <p:nvPr/>
          </p:nvSpPr>
          <p:spPr>
            <a:xfrm>
              <a:off x="9802027" y="4362659"/>
              <a:ext cx="8631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5D7373"/>
                  </a:solidFill>
                  <a:latin typeface="Tw Cen MT" panose="020B0602020104020603" pitchFamily="34" charset="0"/>
                </a:rPr>
                <a:t>Rating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CB0664D-1EAE-4D15-9885-4E98F10D4C19}"/>
              </a:ext>
            </a:extLst>
          </p:cNvPr>
          <p:cNvGrpSpPr/>
          <p:nvPr/>
        </p:nvGrpSpPr>
        <p:grpSpPr>
          <a:xfrm>
            <a:off x="6181698" y="5461548"/>
            <a:ext cx="1091077" cy="1340176"/>
            <a:chOff x="6082781" y="4423824"/>
            <a:chExt cx="914400" cy="1162974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99500DE-3240-4984-9910-79E3082F47A1}"/>
                </a:ext>
              </a:extLst>
            </p:cNvPr>
            <p:cNvSpPr txBox="1"/>
            <p:nvPr/>
          </p:nvSpPr>
          <p:spPr>
            <a:xfrm>
              <a:off x="6212795" y="5266300"/>
              <a:ext cx="637314" cy="320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5D7373"/>
                  </a:solidFill>
                  <a:latin typeface="Tw Cen MT" panose="020B0602020104020603" pitchFamily="34" charset="0"/>
                </a:rPr>
                <a:t>Price</a:t>
              </a:r>
            </a:p>
          </p:txBody>
        </p:sp>
        <p:pic>
          <p:nvPicPr>
            <p:cNvPr id="10" name="Graphic 9" descr="Dollar">
              <a:extLst>
                <a:ext uri="{FF2B5EF4-FFF2-40B4-BE49-F238E27FC236}">
                  <a16:creationId xmlns:a16="http://schemas.microsoft.com/office/drawing/2014/main" id="{B94071E5-7FFD-4B00-A1F1-983E5E63900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082781" y="4423824"/>
              <a:ext cx="914400" cy="914400"/>
            </a:xfrm>
            <a:prstGeom prst="rect">
              <a:avLst/>
            </a:prstGeom>
            <a:effectLst>
              <a:innerShdw blurRad="63500" dist="50800">
                <a:prstClr val="black">
                  <a:alpha val="50000"/>
                </a:prstClr>
              </a:innerShdw>
            </a:effectLst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B6AFF9C-CF61-4B25-BE88-BA96ECE36E3D}"/>
              </a:ext>
            </a:extLst>
          </p:cNvPr>
          <p:cNvGrpSpPr/>
          <p:nvPr/>
        </p:nvGrpSpPr>
        <p:grpSpPr>
          <a:xfrm>
            <a:off x="1295468" y="5532194"/>
            <a:ext cx="1077913" cy="1113002"/>
            <a:chOff x="2399012" y="1590566"/>
            <a:chExt cx="1088210" cy="1142485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9C54E148-9375-4DD1-AF9D-0EA8578248C4}"/>
                </a:ext>
              </a:extLst>
            </p:cNvPr>
            <p:cNvSpPr txBox="1"/>
            <p:nvPr/>
          </p:nvSpPr>
          <p:spPr>
            <a:xfrm>
              <a:off x="2399012" y="2363719"/>
              <a:ext cx="10882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5D7373"/>
                  </a:solidFill>
                  <a:latin typeface="Tw Cen MT" panose="020B0602020104020603" pitchFamily="34" charset="0"/>
                </a:rPr>
                <a:t>Category</a:t>
              </a:r>
            </a:p>
          </p:txBody>
        </p:sp>
        <p:pic>
          <p:nvPicPr>
            <p:cNvPr id="83" name="Graphic 82" descr="Filter">
              <a:extLst>
                <a:ext uri="{FF2B5EF4-FFF2-40B4-BE49-F238E27FC236}">
                  <a16:creationId xmlns:a16="http://schemas.microsoft.com/office/drawing/2014/main" id="{72400488-C115-4FE9-8DF3-B8612CD33A4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436300" y="1590566"/>
              <a:ext cx="914400" cy="914400"/>
            </a:xfrm>
            <a:prstGeom prst="rect">
              <a:avLst/>
            </a:prstGeom>
            <a:effectLst>
              <a:innerShdw blurRad="63500" dist="50800">
                <a:prstClr val="black">
                  <a:alpha val="50000"/>
                </a:prstClr>
              </a:innerShdw>
            </a:effectLst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AC626C3-023C-4678-BB2E-395ABAD663E8}"/>
              </a:ext>
            </a:extLst>
          </p:cNvPr>
          <p:cNvGrpSpPr/>
          <p:nvPr/>
        </p:nvGrpSpPr>
        <p:grpSpPr>
          <a:xfrm>
            <a:off x="2513006" y="5549066"/>
            <a:ext cx="959596" cy="962535"/>
            <a:chOff x="3292676" y="4450152"/>
            <a:chExt cx="921024" cy="1088441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75C26BE9-F2FC-4257-9384-DA0D01B3938E}"/>
                </a:ext>
              </a:extLst>
            </p:cNvPr>
            <p:cNvSpPr txBox="1"/>
            <p:nvPr/>
          </p:nvSpPr>
          <p:spPr>
            <a:xfrm>
              <a:off x="3292676" y="5299953"/>
              <a:ext cx="921024" cy="2386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5D7373"/>
                  </a:solidFill>
                  <a:latin typeface="Tw Cen MT" panose="020B0602020104020603" pitchFamily="34" charset="0"/>
                </a:rPr>
                <a:t>Content</a:t>
              </a:r>
            </a:p>
          </p:txBody>
        </p:sp>
        <p:pic>
          <p:nvPicPr>
            <p:cNvPr id="92" name="Graphic 91" descr="Checklist">
              <a:extLst>
                <a:ext uri="{FF2B5EF4-FFF2-40B4-BE49-F238E27FC236}">
                  <a16:creationId xmlns:a16="http://schemas.microsoft.com/office/drawing/2014/main" id="{378F8EA4-BC07-4ABF-B60A-5381ACCB774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3295373" y="4450152"/>
              <a:ext cx="914400" cy="914400"/>
            </a:xfrm>
            <a:prstGeom prst="rect">
              <a:avLst/>
            </a:prstGeom>
            <a:effectLst>
              <a:innerShdw blurRad="63500" dist="50800">
                <a:prstClr val="black">
                  <a:alpha val="50000"/>
                </a:prstClr>
              </a:innerShdw>
            </a:effectLst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05F5808-87DD-4ED5-952A-4DED4219D377}"/>
              </a:ext>
            </a:extLst>
          </p:cNvPr>
          <p:cNvGrpSpPr/>
          <p:nvPr/>
        </p:nvGrpSpPr>
        <p:grpSpPr>
          <a:xfrm>
            <a:off x="10859597" y="5532194"/>
            <a:ext cx="940915" cy="1141142"/>
            <a:chOff x="4670309" y="1503180"/>
            <a:chExt cx="972200" cy="1172263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4E1E30B8-961C-4248-8057-DC381272EAB4}"/>
                </a:ext>
              </a:extLst>
            </p:cNvPr>
            <p:cNvSpPr txBox="1"/>
            <p:nvPr/>
          </p:nvSpPr>
          <p:spPr>
            <a:xfrm>
              <a:off x="4750133" y="2306111"/>
              <a:ext cx="8923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5D7373"/>
                  </a:solidFill>
                  <a:latin typeface="Tw Cen MT" panose="020B0602020104020603" pitchFamily="34" charset="0"/>
                </a:rPr>
                <a:t>Genre</a:t>
              </a:r>
            </a:p>
          </p:txBody>
        </p:sp>
        <p:pic>
          <p:nvPicPr>
            <p:cNvPr id="94" name="Graphic 93" descr="Music">
              <a:extLst>
                <a:ext uri="{FF2B5EF4-FFF2-40B4-BE49-F238E27FC236}">
                  <a16:creationId xmlns:a16="http://schemas.microsoft.com/office/drawing/2014/main" id="{41BE4331-FBD4-479F-9D89-D8E6F8AA4BDE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4670309" y="1503180"/>
              <a:ext cx="914400" cy="914400"/>
            </a:xfrm>
            <a:prstGeom prst="rect">
              <a:avLst/>
            </a:prstGeom>
            <a:effectLst>
              <a:innerShdw blurRad="63500" dist="50800">
                <a:prstClr val="black">
                  <a:alpha val="50000"/>
                </a:prstClr>
              </a:innerShdw>
            </a:effectLst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865FB31-2AD0-4359-8BC3-EE5E43E84644}"/>
              </a:ext>
            </a:extLst>
          </p:cNvPr>
          <p:cNvGrpSpPr/>
          <p:nvPr/>
        </p:nvGrpSpPr>
        <p:grpSpPr>
          <a:xfrm>
            <a:off x="9325812" y="627752"/>
            <a:ext cx="1082317" cy="1209359"/>
            <a:chOff x="7901466" y="3732064"/>
            <a:chExt cx="1082317" cy="1209359"/>
          </a:xfrm>
        </p:grpSpPr>
        <p:pic>
          <p:nvPicPr>
            <p:cNvPr id="95" name="Graphic 94" descr="Customer review">
              <a:extLst>
                <a:ext uri="{FF2B5EF4-FFF2-40B4-BE49-F238E27FC236}">
                  <a16:creationId xmlns:a16="http://schemas.microsoft.com/office/drawing/2014/main" id="{4B8EC951-C226-4F96-A7A7-57E782B24B12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7982074" y="3732064"/>
              <a:ext cx="914400" cy="914400"/>
            </a:xfrm>
            <a:prstGeom prst="rect">
              <a:avLst/>
            </a:prstGeom>
            <a:effectLst>
              <a:innerShdw blurRad="63500" dist="50800">
                <a:prstClr val="black">
                  <a:alpha val="50000"/>
                </a:prstClr>
              </a:innerShdw>
            </a:effectLst>
          </p:spPr>
        </p:pic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873ECCC9-DAD2-4CC5-8E61-EDFAB17F599A}"/>
                </a:ext>
              </a:extLst>
            </p:cNvPr>
            <p:cNvSpPr txBox="1"/>
            <p:nvPr/>
          </p:nvSpPr>
          <p:spPr>
            <a:xfrm>
              <a:off x="7901466" y="4572091"/>
              <a:ext cx="10823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5D7373"/>
                  </a:solidFill>
                  <a:latin typeface="Tw Cen MT" panose="020B0602020104020603" pitchFamily="34" charset="0"/>
                </a:rPr>
                <a:t>Reviews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CBA54B4-C4A1-42E4-8C44-62AE9DB602A3}"/>
              </a:ext>
            </a:extLst>
          </p:cNvPr>
          <p:cNvGrpSpPr/>
          <p:nvPr/>
        </p:nvGrpSpPr>
        <p:grpSpPr>
          <a:xfrm>
            <a:off x="3751999" y="5559809"/>
            <a:ext cx="854650" cy="1056951"/>
            <a:chOff x="7518984" y="1515128"/>
            <a:chExt cx="914400" cy="1174502"/>
          </a:xfrm>
        </p:grpSpPr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CD54E5BE-5EB0-4386-8E96-0382BF481823}"/>
                </a:ext>
              </a:extLst>
            </p:cNvPr>
            <p:cNvSpPr txBox="1"/>
            <p:nvPr/>
          </p:nvSpPr>
          <p:spPr>
            <a:xfrm>
              <a:off x="7598939" y="2320298"/>
              <a:ext cx="7839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5D7373"/>
                  </a:solidFill>
                  <a:latin typeface="Tw Cen MT" panose="020B0602020104020603" pitchFamily="34" charset="0"/>
                </a:rPr>
                <a:t>Size</a:t>
              </a:r>
            </a:p>
          </p:txBody>
        </p:sp>
        <p:pic>
          <p:nvPicPr>
            <p:cNvPr id="101" name="Graphic 100" descr="Ruler">
              <a:extLst>
                <a:ext uri="{FF2B5EF4-FFF2-40B4-BE49-F238E27FC236}">
                  <a16:creationId xmlns:a16="http://schemas.microsoft.com/office/drawing/2014/main" id="{7ABE5A38-1099-4228-8523-0565972408EB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 rot="1117932">
              <a:off x="7518984" y="1515128"/>
              <a:ext cx="914400" cy="914400"/>
            </a:xfrm>
            <a:prstGeom prst="rect">
              <a:avLst/>
            </a:prstGeom>
            <a:effectLst>
              <a:innerShdw blurRad="63500" dist="50800">
                <a:prstClr val="black">
                  <a:alpha val="50000"/>
                </a:prstClr>
              </a:innerShdw>
            </a:effectLst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8F0B19B-7947-459E-B50F-ACECA5C4ECF9}"/>
              </a:ext>
            </a:extLst>
          </p:cNvPr>
          <p:cNvGrpSpPr/>
          <p:nvPr/>
        </p:nvGrpSpPr>
        <p:grpSpPr>
          <a:xfrm>
            <a:off x="4751838" y="5503695"/>
            <a:ext cx="1082317" cy="1162254"/>
            <a:chOff x="5562278" y="2971800"/>
            <a:chExt cx="1082317" cy="1162254"/>
          </a:xfrm>
        </p:grpSpPr>
        <p:pic>
          <p:nvPicPr>
            <p:cNvPr id="102" name="Graphic 101" descr="Download">
              <a:extLst>
                <a:ext uri="{FF2B5EF4-FFF2-40B4-BE49-F238E27FC236}">
                  <a16:creationId xmlns:a16="http://schemas.microsoft.com/office/drawing/2014/main" id="{20634BAF-2D32-4A61-A082-9357F60A7D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5638800" y="2971800"/>
              <a:ext cx="914400" cy="914400"/>
            </a:xfrm>
            <a:prstGeom prst="rect">
              <a:avLst/>
            </a:prstGeom>
            <a:effectLst>
              <a:innerShdw blurRad="63500" dist="50800">
                <a:prstClr val="black">
                  <a:alpha val="50000"/>
                </a:prstClr>
              </a:innerShdw>
            </a:effectLst>
          </p:spPr>
        </p:pic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C4BBDF39-2121-4B50-91F7-C061E31A11F3}"/>
                </a:ext>
              </a:extLst>
            </p:cNvPr>
            <p:cNvSpPr txBox="1"/>
            <p:nvPr/>
          </p:nvSpPr>
          <p:spPr>
            <a:xfrm>
              <a:off x="5562278" y="3764722"/>
              <a:ext cx="10823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5D7373"/>
                  </a:solidFill>
                  <a:latin typeface="Tw Cen MT" panose="020B0602020104020603" pitchFamily="34" charset="0"/>
                </a:rPr>
                <a:t>Installs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1C0CC5C-7EEE-4380-AE53-F5F40FB4EA19}"/>
              </a:ext>
            </a:extLst>
          </p:cNvPr>
          <p:cNvGrpSpPr/>
          <p:nvPr/>
        </p:nvGrpSpPr>
        <p:grpSpPr>
          <a:xfrm>
            <a:off x="10550257" y="660385"/>
            <a:ext cx="1082317" cy="1177201"/>
            <a:chOff x="4064204" y="3522636"/>
            <a:chExt cx="1082317" cy="1177201"/>
          </a:xfrm>
        </p:grpSpPr>
        <p:pic>
          <p:nvPicPr>
            <p:cNvPr id="103" name="Graphic 102" descr="Repeat">
              <a:extLst>
                <a:ext uri="{FF2B5EF4-FFF2-40B4-BE49-F238E27FC236}">
                  <a16:creationId xmlns:a16="http://schemas.microsoft.com/office/drawing/2014/main" id="{626BCA24-38F5-4A93-A369-503F5AA453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4169862" y="3522636"/>
              <a:ext cx="855533" cy="855533"/>
            </a:xfrm>
            <a:prstGeom prst="rect">
              <a:avLst/>
            </a:prstGeom>
            <a:effectLst>
              <a:innerShdw blurRad="63500" dist="50800">
                <a:prstClr val="black">
                  <a:alpha val="50000"/>
                </a:prstClr>
              </a:innerShdw>
            </a:effectLst>
          </p:spPr>
        </p:pic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BECF0E82-83BC-4F27-83A6-CAC135BC240C}"/>
                </a:ext>
              </a:extLst>
            </p:cNvPr>
            <p:cNvSpPr txBox="1"/>
            <p:nvPr/>
          </p:nvSpPr>
          <p:spPr>
            <a:xfrm>
              <a:off x="4064204" y="4330505"/>
              <a:ext cx="10823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5D7373"/>
                  </a:solidFill>
                  <a:latin typeface="Tw Cen MT" panose="020B0602020104020603" pitchFamily="34" charset="0"/>
                </a:rPr>
                <a:t>Version</a:t>
              </a:r>
            </a:p>
          </p:txBody>
        </p:sp>
      </p:grpSp>
      <p:pic>
        <p:nvPicPr>
          <p:cNvPr id="29" name="Graphic 28" descr="Checkmark">
            <a:extLst>
              <a:ext uri="{FF2B5EF4-FFF2-40B4-BE49-F238E27FC236}">
                <a16:creationId xmlns:a16="http://schemas.microsoft.com/office/drawing/2014/main" id="{CEE41981-14E6-4AB4-B1FB-6480A0F2E27B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3280578" y="4507226"/>
            <a:ext cx="830998" cy="830998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31" name="Graphic 30" descr="Close">
            <a:extLst>
              <a:ext uri="{FF2B5EF4-FFF2-40B4-BE49-F238E27FC236}">
                <a16:creationId xmlns:a16="http://schemas.microsoft.com/office/drawing/2014/main" id="{2375933E-30B6-46E6-B1A5-B4E57CD5B62E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9092291" y="4645924"/>
            <a:ext cx="830998" cy="830998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B638A3D7-043A-491F-B823-D68BB66EB76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0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7260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2448">
        <p159:morph option="byObject"/>
      </p:transition>
    </mc:Choice>
    <mc:Fallback>
      <p:transition spd="slow" advTm="244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96C21A0E-94A8-4B01-906B-7EE570074A06}"/>
              </a:ext>
            </a:extLst>
          </p:cNvPr>
          <p:cNvGrpSpPr/>
          <p:nvPr/>
        </p:nvGrpSpPr>
        <p:grpSpPr>
          <a:xfrm>
            <a:off x="-2539" y="-1160864"/>
            <a:ext cx="14095736" cy="8858256"/>
            <a:chOff x="-10038800" y="-1160864"/>
            <a:chExt cx="14095736" cy="8858256"/>
          </a:xfrm>
        </p:grpSpPr>
        <p:pic>
          <p:nvPicPr>
            <p:cNvPr id="51" name="Picture 50" descr="A close up of text on a white background&#10;&#10;Description automatically generated">
              <a:extLst>
                <a:ext uri="{FF2B5EF4-FFF2-40B4-BE49-F238E27FC236}">
                  <a16:creationId xmlns:a16="http://schemas.microsoft.com/office/drawing/2014/main" id="{C326010A-BA4E-465B-97B3-9A836C7414F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6055" b="94922" l="9961" r="89844">
                          <a14:foregroundMark x1="10352" y1="9180" x2="20313" y2="6055"/>
                          <a14:foregroundMark x1="20313" y1="6055" x2="26172" y2="9766"/>
                          <a14:foregroundMark x1="89844" y1="45508" x2="89648" y2="54688"/>
                          <a14:foregroundMark x1="10156" y1="89844" x2="18555" y2="94922"/>
                          <a14:foregroundMark x1="18555" y1="94922" x2="27148" y2="9062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88816" y="2206815"/>
              <a:ext cx="2268120" cy="2481300"/>
            </a:xfrm>
            <a:prstGeom prst="rect">
              <a:avLst/>
            </a:prstGeom>
          </p:spPr>
        </p:pic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FDC365D7-ADC6-46CC-B557-2E53E8E92C31}"/>
                </a:ext>
              </a:extLst>
            </p:cNvPr>
            <p:cNvGrpSpPr/>
            <p:nvPr/>
          </p:nvGrpSpPr>
          <p:grpSpPr>
            <a:xfrm>
              <a:off x="-10038800" y="-1160864"/>
              <a:ext cx="12238082" cy="8858256"/>
              <a:chOff x="-8951757" y="-1160864"/>
              <a:chExt cx="12238082" cy="8858256"/>
            </a:xfrm>
          </p:grpSpPr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FE3A3A3E-C0D9-46DD-BBD1-BF5B6264F45D}"/>
                  </a:ext>
                </a:extLst>
              </p:cNvPr>
              <p:cNvSpPr/>
              <p:nvPr/>
            </p:nvSpPr>
            <p:spPr>
              <a:xfrm>
                <a:off x="-8951757" y="-1160864"/>
                <a:ext cx="12192000" cy="8858256"/>
              </a:xfrm>
              <a:prstGeom prst="rect">
                <a:avLst/>
              </a:prstGeom>
              <a:solidFill>
                <a:srgbClr val="F0EEF0"/>
              </a:solidFill>
              <a:ln>
                <a:noFill/>
              </a:ln>
              <a:effectLst>
                <a:outerShdw blurRad="215900" dist="38100" sx="101000" sy="101000" algn="ctr" rotWithShape="0">
                  <a:schemeClr val="tx1">
                    <a:lumMod val="65000"/>
                    <a:lumOff val="35000"/>
                    <a:alpha val="3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: Rounded Corners 89">
                <a:extLst>
                  <a:ext uri="{FF2B5EF4-FFF2-40B4-BE49-F238E27FC236}">
                    <a16:creationId xmlns:a16="http://schemas.microsoft.com/office/drawing/2014/main" id="{7A21357E-D84B-423C-999E-20393A0A784E}"/>
                  </a:ext>
                </a:extLst>
              </p:cNvPr>
              <p:cNvSpPr/>
              <p:nvPr/>
            </p:nvSpPr>
            <p:spPr>
              <a:xfrm>
                <a:off x="2719137" y="2264871"/>
                <a:ext cx="521106" cy="2360918"/>
              </a:xfrm>
              <a:prstGeom prst="roundRect">
                <a:avLst>
                  <a:gd name="adj" fmla="val 13542"/>
                </a:avLst>
              </a:prstGeom>
              <a:solidFill>
                <a:srgbClr val="FC384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8B40E12B-C3E6-4F1E-AC08-E1528BD1A8C5}"/>
                  </a:ext>
                </a:extLst>
              </p:cNvPr>
              <p:cNvSpPr txBox="1"/>
              <p:nvPr/>
            </p:nvSpPr>
            <p:spPr>
              <a:xfrm rot="16200000">
                <a:off x="1844256" y="3191293"/>
                <a:ext cx="236091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b="1" dirty="0">
                    <a:solidFill>
                      <a:schemeClr val="bg1"/>
                    </a:solidFill>
                    <a:latin typeface="Tw Cen MT" panose="020B0602020104020603" pitchFamily="34" charset="0"/>
                  </a:rPr>
                  <a:t>About</a:t>
                </a:r>
              </a:p>
            </p:txBody>
          </p:sp>
        </p:grp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D71591BF-C235-45BA-BADB-72995DF63C7F}"/>
              </a:ext>
            </a:extLst>
          </p:cNvPr>
          <p:cNvGrpSpPr/>
          <p:nvPr/>
        </p:nvGrpSpPr>
        <p:grpSpPr>
          <a:xfrm>
            <a:off x="55353" y="-1160864"/>
            <a:ext cx="12180190" cy="8858256"/>
            <a:chOff x="-8953821" y="-1160864"/>
            <a:chExt cx="12239191" cy="8858256"/>
          </a:xfrm>
        </p:grpSpPr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75EDF535-DFC8-4749-8499-06347F846C2A}"/>
                </a:ext>
              </a:extLst>
            </p:cNvPr>
            <p:cNvSpPr/>
            <p:nvPr/>
          </p:nvSpPr>
          <p:spPr>
            <a:xfrm>
              <a:off x="-8953821" y="-1160864"/>
              <a:ext cx="12192000" cy="8858256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ectangle: Rounded Corners 85">
              <a:extLst>
                <a:ext uri="{FF2B5EF4-FFF2-40B4-BE49-F238E27FC236}">
                  <a16:creationId xmlns:a16="http://schemas.microsoft.com/office/drawing/2014/main" id="{F2F2A46C-4E01-4FE2-BDE4-DB0FBEED87CC}"/>
                </a:ext>
              </a:extLst>
            </p:cNvPr>
            <p:cNvSpPr/>
            <p:nvPr/>
          </p:nvSpPr>
          <p:spPr>
            <a:xfrm>
              <a:off x="2701576" y="2264871"/>
              <a:ext cx="536603" cy="2360918"/>
            </a:xfrm>
            <a:prstGeom prst="roundRect">
              <a:avLst>
                <a:gd name="adj" fmla="val 18826"/>
              </a:avLst>
            </a:prstGeom>
            <a:solidFill>
              <a:srgbClr val="01D2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105FCEE0-FAC8-46E0-9B51-FE123B0B8B4D}"/>
                </a:ext>
              </a:extLst>
            </p:cNvPr>
            <p:cNvSpPr txBox="1"/>
            <p:nvPr/>
          </p:nvSpPr>
          <p:spPr>
            <a:xfrm rot="16200000">
              <a:off x="1829753" y="3170171"/>
              <a:ext cx="2360918" cy="5503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chemeClr val="bg1"/>
                  </a:solidFill>
                  <a:latin typeface="Tw Cen MT" panose="020B0602020104020603" pitchFamily="34" charset="0"/>
                </a:rPr>
                <a:t>Objective</a:t>
              </a:r>
            </a:p>
          </p:txBody>
        </p:sp>
      </p:grp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2EF98F8D-89F2-45E7-A64D-12B93D801E63}"/>
              </a:ext>
            </a:extLst>
          </p:cNvPr>
          <p:cNvCxnSpPr>
            <a:cxnSpLocks/>
            <a:stCxn id="52" idx="6"/>
            <a:endCxn id="59" idx="2"/>
          </p:cNvCxnSpPr>
          <p:nvPr/>
        </p:nvCxnSpPr>
        <p:spPr>
          <a:xfrm>
            <a:off x="4239836" y="3623253"/>
            <a:ext cx="3736068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D69BBF09-0331-4D61-814A-D69B00E0DA85}"/>
              </a:ext>
            </a:extLst>
          </p:cNvPr>
          <p:cNvGrpSpPr/>
          <p:nvPr/>
        </p:nvGrpSpPr>
        <p:grpSpPr>
          <a:xfrm>
            <a:off x="4059030" y="3517706"/>
            <a:ext cx="211094" cy="211094"/>
            <a:chOff x="1677812" y="4248152"/>
            <a:chExt cx="211094" cy="211094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62AA0B72-A456-4185-B4F8-A23552D65847}"/>
                </a:ext>
              </a:extLst>
            </p:cNvPr>
            <p:cNvSpPr/>
            <p:nvPr/>
          </p:nvSpPr>
          <p:spPr>
            <a:xfrm>
              <a:off x="1677812" y="4248152"/>
              <a:ext cx="211094" cy="21109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13C0291D-3438-4C58-976F-62EC10D759E2}"/>
                </a:ext>
              </a:extLst>
            </p:cNvPr>
            <p:cNvSpPr/>
            <p:nvPr/>
          </p:nvSpPr>
          <p:spPr>
            <a:xfrm>
              <a:off x="1708100" y="4278440"/>
              <a:ext cx="150518" cy="150518"/>
            </a:xfrm>
            <a:prstGeom prst="ellips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EF24E465-4712-46E7-ABB6-67617BB7AD95}"/>
              </a:ext>
            </a:extLst>
          </p:cNvPr>
          <p:cNvGrpSpPr/>
          <p:nvPr/>
        </p:nvGrpSpPr>
        <p:grpSpPr>
          <a:xfrm>
            <a:off x="7945616" y="3517706"/>
            <a:ext cx="211094" cy="211094"/>
            <a:chOff x="5973250" y="4248152"/>
            <a:chExt cx="211094" cy="211094"/>
          </a:xfrm>
        </p:grpSpPr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083B98A8-4EA5-426C-992E-F1851BE3F8F0}"/>
                </a:ext>
              </a:extLst>
            </p:cNvPr>
            <p:cNvSpPr/>
            <p:nvPr/>
          </p:nvSpPr>
          <p:spPr>
            <a:xfrm>
              <a:off x="5973250" y="4248152"/>
              <a:ext cx="211094" cy="21109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753730E4-4465-4AF3-8495-CEEDA00758BD}"/>
                </a:ext>
              </a:extLst>
            </p:cNvPr>
            <p:cNvSpPr/>
            <p:nvPr/>
          </p:nvSpPr>
          <p:spPr>
            <a:xfrm>
              <a:off x="6003538" y="4278440"/>
              <a:ext cx="150518" cy="150518"/>
            </a:xfrm>
            <a:prstGeom prst="ellipse">
              <a:avLst/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020FA332-649A-454F-801C-5FD9E1B0C912}"/>
              </a:ext>
            </a:extLst>
          </p:cNvPr>
          <p:cNvSpPr txBox="1"/>
          <p:nvPr/>
        </p:nvSpPr>
        <p:spPr>
          <a:xfrm>
            <a:off x="3013193" y="4188725"/>
            <a:ext cx="22549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kumimoji="0" lang="en-US" sz="160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</a:rPr>
              <a:t>Identify whether a</a:t>
            </a:r>
            <a:r>
              <a:rPr 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Tw Cen MT" panose="020B0602020104020603" pitchFamily="34" charset="0"/>
              </a:rPr>
              <a:t>n app should be a Free or Paid App</a:t>
            </a:r>
            <a:endParaRPr kumimoji="0" lang="en-US" sz="160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Tw Cen MT" panose="020B0602020104020603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D470C80E-DE68-4942-AC41-1695DBF45D6A}"/>
              </a:ext>
            </a:extLst>
          </p:cNvPr>
          <p:cNvSpPr txBox="1"/>
          <p:nvPr/>
        </p:nvSpPr>
        <p:spPr>
          <a:xfrm>
            <a:off x="3014075" y="3709155"/>
            <a:ext cx="22890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noProof="0" dirty="0">
                <a:solidFill>
                  <a:srgbClr val="FF5969"/>
                </a:solidFill>
                <a:latin typeface="Tw Cen MT" panose="020B0602020104020603" pitchFamily="34" charset="0"/>
              </a:rPr>
              <a:t>Classification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FF5969"/>
              </a:solidFill>
              <a:effectLst/>
              <a:uLnTx/>
              <a:uFillTx/>
              <a:latin typeface="Tw Cen MT" panose="020B0602020104020603" pitchFamily="34" charset="0"/>
              <a:ea typeface="+mn-ea"/>
              <a:cs typeface="+mn-cs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D707574-E5F0-4D78-A9DB-14A7C3E959C0}"/>
              </a:ext>
            </a:extLst>
          </p:cNvPr>
          <p:cNvSpPr txBox="1"/>
          <p:nvPr/>
        </p:nvSpPr>
        <p:spPr>
          <a:xfrm>
            <a:off x="7024073" y="4188725"/>
            <a:ext cx="21538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Tw Cen MT" panose="020B0602020104020603" pitchFamily="34" charset="0"/>
              </a:rPr>
              <a:t>If Paid, identify the approx. price point for the app</a:t>
            </a:r>
            <a:endParaRPr kumimoji="0" lang="en-US" sz="160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Tw Cen MT" panose="020B0602020104020603" pitchFamily="34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C12C88B0-4E68-4265-B3C1-D6914AB2C75E}"/>
              </a:ext>
            </a:extLst>
          </p:cNvPr>
          <p:cNvSpPr txBox="1"/>
          <p:nvPr/>
        </p:nvSpPr>
        <p:spPr>
          <a:xfrm>
            <a:off x="6923841" y="3709155"/>
            <a:ext cx="22890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EC630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Regression</a:t>
            </a: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4963722A-D1A9-4FC7-96A3-9311AFC4EFEF}"/>
              </a:ext>
            </a:extLst>
          </p:cNvPr>
          <p:cNvGrpSpPr/>
          <p:nvPr/>
        </p:nvGrpSpPr>
        <p:grpSpPr>
          <a:xfrm>
            <a:off x="3521328" y="1755914"/>
            <a:ext cx="1275682" cy="1275682"/>
            <a:chOff x="3063120" y="1755914"/>
            <a:chExt cx="1275682" cy="1275682"/>
          </a:xfrm>
        </p:grpSpPr>
        <p:sp>
          <p:nvSpPr>
            <p:cNvPr id="67" name="Teardrop 66">
              <a:extLst>
                <a:ext uri="{FF2B5EF4-FFF2-40B4-BE49-F238E27FC236}">
                  <a16:creationId xmlns:a16="http://schemas.microsoft.com/office/drawing/2014/main" id="{C22EEC6E-4D84-4518-88E7-AB116B9E9593}"/>
                </a:ext>
              </a:extLst>
            </p:cNvPr>
            <p:cNvSpPr/>
            <p:nvPr/>
          </p:nvSpPr>
          <p:spPr>
            <a:xfrm rot="8100000">
              <a:off x="3063120" y="1755914"/>
              <a:ext cx="1275682" cy="1275682"/>
            </a:xfrm>
            <a:prstGeom prst="teardrop">
              <a:avLst>
                <a:gd name="adj" fmla="val 109962"/>
              </a:avLst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FB4BF24E-1124-4639-A1C3-222C13369E71}"/>
                </a:ext>
              </a:extLst>
            </p:cNvPr>
            <p:cNvSpPr/>
            <p:nvPr/>
          </p:nvSpPr>
          <p:spPr>
            <a:xfrm>
              <a:off x="3257469" y="1948912"/>
              <a:ext cx="889686" cy="88968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4FF86538-2125-4958-9BF5-B1407100731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6696" y="2066644"/>
              <a:ext cx="627392" cy="627390"/>
            </a:xfrm>
            <a:prstGeom prst="rect">
              <a:avLst/>
            </a:prstGeom>
          </p:spPr>
        </p:pic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18542261-D1E9-4E30-BBE2-57369359B35D}"/>
              </a:ext>
            </a:extLst>
          </p:cNvPr>
          <p:cNvGrpSpPr/>
          <p:nvPr/>
        </p:nvGrpSpPr>
        <p:grpSpPr>
          <a:xfrm>
            <a:off x="7402537" y="1755914"/>
            <a:ext cx="1275682" cy="1275682"/>
            <a:chOff x="7353181" y="1755914"/>
            <a:chExt cx="1275682" cy="1275682"/>
          </a:xfrm>
        </p:grpSpPr>
        <p:sp>
          <p:nvSpPr>
            <p:cNvPr id="75" name="Teardrop 74">
              <a:extLst>
                <a:ext uri="{FF2B5EF4-FFF2-40B4-BE49-F238E27FC236}">
                  <a16:creationId xmlns:a16="http://schemas.microsoft.com/office/drawing/2014/main" id="{3B70191C-994A-41DA-86BB-2C6388692314}"/>
                </a:ext>
              </a:extLst>
            </p:cNvPr>
            <p:cNvSpPr/>
            <p:nvPr/>
          </p:nvSpPr>
          <p:spPr>
            <a:xfrm rot="8100000">
              <a:off x="7353181" y="1755914"/>
              <a:ext cx="1275682" cy="1275682"/>
            </a:xfrm>
            <a:prstGeom prst="teardrop">
              <a:avLst>
                <a:gd name="adj" fmla="val 109962"/>
              </a:avLst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E65F35AF-0BEA-4EE9-BA55-403BF1FAB26F}"/>
                </a:ext>
              </a:extLst>
            </p:cNvPr>
            <p:cNvSpPr/>
            <p:nvPr/>
          </p:nvSpPr>
          <p:spPr>
            <a:xfrm>
              <a:off x="7547530" y="1948912"/>
              <a:ext cx="889686" cy="88968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D4120076-6DD4-4994-BFE6-A398B090A96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48666" y="2048456"/>
              <a:ext cx="684562" cy="684560"/>
            </a:xfrm>
            <a:prstGeom prst="rect">
              <a:avLst/>
            </a:prstGeom>
          </p:spPr>
        </p:pic>
      </p:grpSp>
      <p:sp>
        <p:nvSpPr>
          <p:cNvPr id="78" name="TextBox 77">
            <a:extLst>
              <a:ext uri="{FF2B5EF4-FFF2-40B4-BE49-F238E27FC236}">
                <a16:creationId xmlns:a16="http://schemas.microsoft.com/office/drawing/2014/main" id="{17AD7246-C049-4EA0-934B-B757C10AB86E}"/>
              </a:ext>
            </a:extLst>
          </p:cNvPr>
          <p:cNvSpPr txBox="1"/>
          <p:nvPr/>
        </p:nvSpPr>
        <p:spPr>
          <a:xfrm>
            <a:off x="2241234" y="716717"/>
            <a:ext cx="7654212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100" dirty="0">
                <a:solidFill>
                  <a:srgbClr val="5D7373"/>
                </a:solidFill>
                <a:latin typeface="Tw Cen MT" panose="020B0602020104020603" pitchFamily="34" charset="0"/>
              </a:rPr>
              <a:t>PRICE PREDICTION FOR NEW APP</a:t>
            </a:r>
          </a:p>
        </p:txBody>
      </p: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1EF56011-00E0-40E4-AE94-67698FD8E4FB}"/>
              </a:ext>
            </a:extLst>
          </p:cNvPr>
          <p:cNvGrpSpPr/>
          <p:nvPr/>
        </p:nvGrpSpPr>
        <p:grpSpPr>
          <a:xfrm>
            <a:off x="101145" y="-1166960"/>
            <a:ext cx="12133812" cy="8858256"/>
            <a:chOff x="-8953821" y="-1160864"/>
            <a:chExt cx="12237764" cy="8858256"/>
          </a:xfrm>
        </p:grpSpPr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CDEDAA53-B9EF-44AF-92D8-B4576350B6D9}"/>
                </a:ext>
              </a:extLst>
            </p:cNvPr>
            <p:cNvSpPr/>
            <p:nvPr/>
          </p:nvSpPr>
          <p:spPr>
            <a:xfrm>
              <a:off x="-8953821" y="-1160864"/>
              <a:ext cx="12192000" cy="8858256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3" name="Rectangle: Rounded Corners 132">
              <a:extLst>
                <a:ext uri="{FF2B5EF4-FFF2-40B4-BE49-F238E27FC236}">
                  <a16:creationId xmlns:a16="http://schemas.microsoft.com/office/drawing/2014/main" id="{181F7C8B-51E3-499B-812D-6F237BCA45C9}"/>
                </a:ext>
              </a:extLst>
            </p:cNvPr>
            <p:cNvSpPr/>
            <p:nvPr/>
          </p:nvSpPr>
          <p:spPr>
            <a:xfrm>
              <a:off x="2676750" y="2264871"/>
              <a:ext cx="561429" cy="2360918"/>
            </a:xfrm>
            <a:prstGeom prst="roundRect">
              <a:avLst>
                <a:gd name="adj" fmla="val 17001"/>
              </a:avLst>
            </a:prstGeom>
            <a:solidFill>
              <a:srgbClr val="00F07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EF375018-D8AE-4A1E-9F40-BA0233D7DDD1}"/>
                </a:ext>
              </a:extLst>
            </p:cNvPr>
            <p:cNvSpPr txBox="1"/>
            <p:nvPr/>
          </p:nvSpPr>
          <p:spPr>
            <a:xfrm rot="16200000">
              <a:off x="1870674" y="3213751"/>
              <a:ext cx="2360918" cy="4656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  <a:latin typeface="Tw Cen MT" panose="020B0602020104020603" pitchFamily="34" charset="0"/>
                </a:rPr>
                <a:t>EDA</a:t>
              </a:r>
            </a:p>
          </p:txBody>
        </p: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EB3F1E36-9588-4E83-ACA8-F0127DA05F86}"/>
              </a:ext>
            </a:extLst>
          </p:cNvPr>
          <p:cNvGrpSpPr/>
          <p:nvPr/>
        </p:nvGrpSpPr>
        <p:grpSpPr>
          <a:xfrm>
            <a:off x="-10896370" y="-1166960"/>
            <a:ext cx="12049118" cy="8858256"/>
            <a:chOff x="-8954760" y="-1160864"/>
            <a:chExt cx="12222553" cy="8858256"/>
          </a:xfrm>
        </p:grpSpPr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BA0C1ABE-6C95-4676-B5EA-E8E02BD8987B}"/>
                </a:ext>
              </a:extLst>
            </p:cNvPr>
            <p:cNvSpPr/>
            <p:nvPr/>
          </p:nvSpPr>
          <p:spPr>
            <a:xfrm>
              <a:off x="-8954760" y="-1160864"/>
              <a:ext cx="12192000" cy="8858256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Rectangle: Rounded Corners 136">
              <a:extLst>
                <a:ext uri="{FF2B5EF4-FFF2-40B4-BE49-F238E27FC236}">
                  <a16:creationId xmlns:a16="http://schemas.microsoft.com/office/drawing/2014/main" id="{9FCA2A67-A8F8-436E-9B9A-F1E88BA4F4D4}"/>
                </a:ext>
              </a:extLst>
            </p:cNvPr>
            <p:cNvSpPr/>
            <p:nvPr/>
          </p:nvSpPr>
          <p:spPr>
            <a:xfrm>
              <a:off x="2696817" y="2264871"/>
              <a:ext cx="541362" cy="2360918"/>
            </a:xfrm>
            <a:prstGeom prst="roundRect">
              <a:avLst>
                <a:gd name="adj" fmla="val 17369"/>
              </a:avLst>
            </a:prstGeom>
            <a:solidFill>
              <a:srgbClr val="FED4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E1B26F17-929E-4F2C-8249-1BD6CC19CBA1}"/>
                </a:ext>
              </a:extLst>
            </p:cNvPr>
            <p:cNvSpPr txBox="1"/>
            <p:nvPr/>
          </p:nvSpPr>
          <p:spPr>
            <a:xfrm rot="16200000">
              <a:off x="1853179" y="3207833"/>
              <a:ext cx="2360918" cy="4683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  <a:latin typeface="Tw Cen MT" panose="020B0602020104020603" pitchFamily="34" charset="0"/>
                </a:rPr>
                <a:t>Classification</a:t>
              </a:r>
            </a:p>
          </p:txBody>
        </p:sp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4E730444-A46A-4E02-9EED-F61FEC13D174}"/>
              </a:ext>
            </a:extLst>
          </p:cNvPr>
          <p:cNvGrpSpPr/>
          <p:nvPr/>
        </p:nvGrpSpPr>
        <p:grpSpPr>
          <a:xfrm>
            <a:off x="-11280256" y="-1163912"/>
            <a:ext cx="12055585" cy="8858256"/>
            <a:chOff x="-11712240" y="-1163912"/>
            <a:chExt cx="12055585" cy="8858256"/>
          </a:xfrm>
        </p:grpSpPr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ABFE1F20-C411-4EF6-9A8F-6E78D8512E7B}"/>
                </a:ext>
              </a:extLst>
            </p:cNvPr>
            <p:cNvSpPr/>
            <p:nvPr/>
          </p:nvSpPr>
          <p:spPr>
            <a:xfrm>
              <a:off x="-11712240" y="-1163912"/>
              <a:ext cx="12018999" cy="8858256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Rectangle: Rounded Corners 140">
              <a:extLst>
                <a:ext uri="{FF2B5EF4-FFF2-40B4-BE49-F238E27FC236}">
                  <a16:creationId xmlns:a16="http://schemas.microsoft.com/office/drawing/2014/main" id="{0E2359FC-46DA-4E98-8B77-EDB52856DFDB}"/>
                </a:ext>
              </a:extLst>
            </p:cNvPr>
            <p:cNvSpPr/>
            <p:nvPr/>
          </p:nvSpPr>
          <p:spPr>
            <a:xfrm>
              <a:off x="-225995" y="2261823"/>
              <a:ext cx="533680" cy="2360918"/>
            </a:xfrm>
            <a:prstGeom prst="roundRect">
              <a:avLst>
                <a:gd name="adj" fmla="val 17369"/>
              </a:avLst>
            </a:pr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FFBD2E25-7381-41EE-9AA9-C86F90683358}"/>
                </a:ext>
              </a:extLst>
            </p:cNvPr>
            <p:cNvSpPr txBox="1"/>
            <p:nvPr/>
          </p:nvSpPr>
          <p:spPr>
            <a:xfrm rot="16200000">
              <a:off x="-1067946" y="3208607"/>
              <a:ext cx="236091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  <a:latin typeface="Tw Cen MT" panose="020B0602020104020603" pitchFamily="34" charset="0"/>
                </a:rPr>
                <a:t>Regression</a:t>
              </a:r>
            </a:p>
          </p:txBody>
        </p:sp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88C32790-3DAB-431B-A477-002A9DE81EB8}"/>
              </a:ext>
            </a:extLst>
          </p:cNvPr>
          <p:cNvGrpSpPr/>
          <p:nvPr/>
        </p:nvGrpSpPr>
        <p:grpSpPr>
          <a:xfrm>
            <a:off x="-11659384" y="-1166960"/>
            <a:ext cx="12045493" cy="8858256"/>
            <a:chOff x="-12135755" y="-1166960"/>
            <a:chExt cx="12045493" cy="8858256"/>
          </a:xfrm>
        </p:grpSpPr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F6510F19-0C13-4DB6-B0F9-C67FFE87FAEA}"/>
                </a:ext>
              </a:extLst>
            </p:cNvPr>
            <p:cNvSpPr/>
            <p:nvPr/>
          </p:nvSpPr>
          <p:spPr>
            <a:xfrm>
              <a:off x="-12135755" y="-1166960"/>
              <a:ext cx="12018999" cy="8858256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Rectangle: Rounded Corners 144">
              <a:extLst>
                <a:ext uri="{FF2B5EF4-FFF2-40B4-BE49-F238E27FC236}">
                  <a16:creationId xmlns:a16="http://schemas.microsoft.com/office/drawing/2014/main" id="{186BF5AD-D671-4113-9D44-A56530337480}"/>
                </a:ext>
              </a:extLst>
            </p:cNvPr>
            <p:cNvSpPr/>
            <p:nvPr/>
          </p:nvSpPr>
          <p:spPr>
            <a:xfrm>
              <a:off x="-648115" y="2258775"/>
              <a:ext cx="533680" cy="2360918"/>
            </a:xfrm>
            <a:prstGeom prst="roundRect">
              <a:avLst>
                <a:gd name="adj" fmla="val 17369"/>
              </a:avLst>
            </a:prstGeom>
            <a:solidFill>
              <a:srgbClr val="F13A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130D0907-6B48-4F9E-80EA-726B3F434F34}"/>
                </a:ext>
              </a:extLst>
            </p:cNvPr>
            <p:cNvSpPr txBox="1"/>
            <p:nvPr/>
          </p:nvSpPr>
          <p:spPr>
            <a:xfrm rot="16200000">
              <a:off x="-1501553" y="3205354"/>
              <a:ext cx="236091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  <a:latin typeface="Tw Cen MT" panose="020B0602020104020603" pitchFamily="34" charset="0"/>
                </a:rPr>
                <a:t>Conclusion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81CC80F-AEAB-4E15-BC6C-CEBDE581DC75}"/>
              </a:ext>
            </a:extLst>
          </p:cNvPr>
          <p:cNvGrpSpPr/>
          <p:nvPr/>
        </p:nvGrpSpPr>
        <p:grpSpPr>
          <a:xfrm>
            <a:off x="9868013" y="5549066"/>
            <a:ext cx="978737" cy="1136014"/>
            <a:chOff x="9771381" y="3589462"/>
            <a:chExt cx="893747" cy="1142529"/>
          </a:xfrm>
        </p:grpSpPr>
        <p:pic>
          <p:nvPicPr>
            <p:cNvPr id="6" name="Graphic 5" descr="Smiling face with solid fill">
              <a:extLst>
                <a:ext uri="{FF2B5EF4-FFF2-40B4-BE49-F238E27FC236}">
                  <a16:creationId xmlns:a16="http://schemas.microsoft.com/office/drawing/2014/main" id="{7A72F027-67C8-44DF-B8A7-FD6DDD5A9D8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771381" y="3589462"/>
              <a:ext cx="856638" cy="856638"/>
            </a:xfrm>
            <a:prstGeom prst="rect">
              <a:avLst/>
            </a:prstGeom>
            <a:effectLst>
              <a:innerShdw blurRad="63500" dist="50800">
                <a:prstClr val="black">
                  <a:alpha val="50000"/>
                </a:prstClr>
              </a:innerShdw>
            </a:effectLst>
          </p:spPr>
        </p:pic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C7FC1BE6-A65A-43FA-B8BE-062B7E0840A1}"/>
                </a:ext>
              </a:extLst>
            </p:cNvPr>
            <p:cNvSpPr txBox="1"/>
            <p:nvPr/>
          </p:nvSpPr>
          <p:spPr>
            <a:xfrm>
              <a:off x="9802027" y="4362659"/>
              <a:ext cx="8631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5D7373"/>
                  </a:solidFill>
                  <a:latin typeface="Tw Cen MT" panose="020B0602020104020603" pitchFamily="34" charset="0"/>
                </a:rPr>
                <a:t>Rating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CB0664D-1EAE-4D15-9885-4E98F10D4C19}"/>
              </a:ext>
            </a:extLst>
          </p:cNvPr>
          <p:cNvGrpSpPr/>
          <p:nvPr/>
        </p:nvGrpSpPr>
        <p:grpSpPr>
          <a:xfrm>
            <a:off x="6181698" y="5461548"/>
            <a:ext cx="1091077" cy="1340176"/>
            <a:chOff x="6082781" y="4423824"/>
            <a:chExt cx="914400" cy="1162974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99500DE-3240-4984-9910-79E3082F47A1}"/>
                </a:ext>
              </a:extLst>
            </p:cNvPr>
            <p:cNvSpPr txBox="1"/>
            <p:nvPr/>
          </p:nvSpPr>
          <p:spPr>
            <a:xfrm>
              <a:off x="6212795" y="5266300"/>
              <a:ext cx="637314" cy="320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5D7373"/>
                  </a:solidFill>
                  <a:latin typeface="Tw Cen MT" panose="020B0602020104020603" pitchFamily="34" charset="0"/>
                </a:rPr>
                <a:t>Price</a:t>
              </a:r>
            </a:p>
          </p:txBody>
        </p:sp>
        <p:pic>
          <p:nvPicPr>
            <p:cNvPr id="10" name="Graphic 9" descr="Dollar">
              <a:extLst>
                <a:ext uri="{FF2B5EF4-FFF2-40B4-BE49-F238E27FC236}">
                  <a16:creationId xmlns:a16="http://schemas.microsoft.com/office/drawing/2014/main" id="{B94071E5-7FFD-4B00-A1F1-983E5E63900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082781" y="4423824"/>
              <a:ext cx="914400" cy="914400"/>
            </a:xfrm>
            <a:prstGeom prst="rect">
              <a:avLst/>
            </a:prstGeom>
            <a:effectLst>
              <a:innerShdw blurRad="63500" dist="50800">
                <a:prstClr val="black">
                  <a:alpha val="50000"/>
                </a:prstClr>
              </a:innerShdw>
            </a:effectLst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B6AFF9C-CF61-4B25-BE88-BA96ECE36E3D}"/>
              </a:ext>
            </a:extLst>
          </p:cNvPr>
          <p:cNvGrpSpPr/>
          <p:nvPr/>
        </p:nvGrpSpPr>
        <p:grpSpPr>
          <a:xfrm>
            <a:off x="1295468" y="5532194"/>
            <a:ext cx="1077913" cy="1113002"/>
            <a:chOff x="2399012" y="1590566"/>
            <a:chExt cx="1088210" cy="1142485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9C54E148-9375-4DD1-AF9D-0EA8578248C4}"/>
                </a:ext>
              </a:extLst>
            </p:cNvPr>
            <p:cNvSpPr txBox="1"/>
            <p:nvPr/>
          </p:nvSpPr>
          <p:spPr>
            <a:xfrm>
              <a:off x="2399012" y="2363719"/>
              <a:ext cx="10882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5D7373"/>
                  </a:solidFill>
                  <a:latin typeface="Tw Cen MT" panose="020B0602020104020603" pitchFamily="34" charset="0"/>
                </a:rPr>
                <a:t>Category</a:t>
              </a:r>
            </a:p>
          </p:txBody>
        </p:sp>
        <p:pic>
          <p:nvPicPr>
            <p:cNvPr id="83" name="Graphic 82" descr="Filter">
              <a:extLst>
                <a:ext uri="{FF2B5EF4-FFF2-40B4-BE49-F238E27FC236}">
                  <a16:creationId xmlns:a16="http://schemas.microsoft.com/office/drawing/2014/main" id="{72400488-C115-4FE9-8DF3-B8612CD33A4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436300" y="1590566"/>
              <a:ext cx="914400" cy="914400"/>
            </a:xfrm>
            <a:prstGeom prst="rect">
              <a:avLst/>
            </a:prstGeom>
            <a:effectLst>
              <a:innerShdw blurRad="63500" dist="50800">
                <a:prstClr val="black">
                  <a:alpha val="50000"/>
                </a:prstClr>
              </a:innerShdw>
            </a:effectLst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AC626C3-023C-4678-BB2E-395ABAD663E8}"/>
              </a:ext>
            </a:extLst>
          </p:cNvPr>
          <p:cNvGrpSpPr/>
          <p:nvPr/>
        </p:nvGrpSpPr>
        <p:grpSpPr>
          <a:xfrm>
            <a:off x="2513006" y="5549066"/>
            <a:ext cx="959596" cy="962535"/>
            <a:chOff x="3292676" y="4450152"/>
            <a:chExt cx="921024" cy="1088441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75C26BE9-F2FC-4257-9384-DA0D01B3938E}"/>
                </a:ext>
              </a:extLst>
            </p:cNvPr>
            <p:cNvSpPr txBox="1"/>
            <p:nvPr/>
          </p:nvSpPr>
          <p:spPr>
            <a:xfrm>
              <a:off x="3292676" y="5299953"/>
              <a:ext cx="921024" cy="2386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5D7373"/>
                  </a:solidFill>
                  <a:latin typeface="Tw Cen MT" panose="020B0602020104020603" pitchFamily="34" charset="0"/>
                </a:rPr>
                <a:t>Content</a:t>
              </a:r>
            </a:p>
          </p:txBody>
        </p:sp>
        <p:pic>
          <p:nvPicPr>
            <p:cNvPr id="92" name="Graphic 91" descr="Checklist">
              <a:extLst>
                <a:ext uri="{FF2B5EF4-FFF2-40B4-BE49-F238E27FC236}">
                  <a16:creationId xmlns:a16="http://schemas.microsoft.com/office/drawing/2014/main" id="{378F8EA4-BC07-4ABF-B60A-5381ACCB774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3295373" y="4450152"/>
              <a:ext cx="914400" cy="914400"/>
            </a:xfrm>
            <a:prstGeom prst="rect">
              <a:avLst/>
            </a:prstGeom>
            <a:effectLst>
              <a:innerShdw blurRad="63500" dist="50800">
                <a:prstClr val="black">
                  <a:alpha val="50000"/>
                </a:prstClr>
              </a:innerShdw>
            </a:effectLst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05F5808-87DD-4ED5-952A-4DED4219D377}"/>
              </a:ext>
            </a:extLst>
          </p:cNvPr>
          <p:cNvGrpSpPr/>
          <p:nvPr/>
        </p:nvGrpSpPr>
        <p:grpSpPr>
          <a:xfrm>
            <a:off x="10859597" y="5532194"/>
            <a:ext cx="940915" cy="1141142"/>
            <a:chOff x="4670309" y="1503180"/>
            <a:chExt cx="972200" cy="1172263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4E1E30B8-961C-4248-8057-DC381272EAB4}"/>
                </a:ext>
              </a:extLst>
            </p:cNvPr>
            <p:cNvSpPr txBox="1"/>
            <p:nvPr/>
          </p:nvSpPr>
          <p:spPr>
            <a:xfrm>
              <a:off x="4750133" y="2306111"/>
              <a:ext cx="8923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5D7373"/>
                  </a:solidFill>
                  <a:latin typeface="Tw Cen MT" panose="020B0602020104020603" pitchFamily="34" charset="0"/>
                </a:rPr>
                <a:t>Genre</a:t>
              </a:r>
            </a:p>
          </p:txBody>
        </p:sp>
        <p:pic>
          <p:nvPicPr>
            <p:cNvPr id="94" name="Graphic 93" descr="Music">
              <a:extLst>
                <a:ext uri="{FF2B5EF4-FFF2-40B4-BE49-F238E27FC236}">
                  <a16:creationId xmlns:a16="http://schemas.microsoft.com/office/drawing/2014/main" id="{41BE4331-FBD4-479F-9D89-D8E6F8AA4BDE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4670309" y="1503180"/>
              <a:ext cx="914400" cy="914400"/>
            </a:xfrm>
            <a:prstGeom prst="rect">
              <a:avLst/>
            </a:prstGeom>
            <a:effectLst>
              <a:innerShdw blurRad="63500" dist="50800">
                <a:prstClr val="black">
                  <a:alpha val="50000"/>
                </a:prstClr>
              </a:innerShdw>
            </a:effectLst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865FB31-2AD0-4359-8BC3-EE5E43E84644}"/>
              </a:ext>
            </a:extLst>
          </p:cNvPr>
          <p:cNvGrpSpPr/>
          <p:nvPr/>
        </p:nvGrpSpPr>
        <p:grpSpPr>
          <a:xfrm>
            <a:off x="1684281" y="2165155"/>
            <a:ext cx="1565078" cy="1446606"/>
            <a:chOff x="7901466" y="3732064"/>
            <a:chExt cx="1082317" cy="1209359"/>
          </a:xfrm>
        </p:grpSpPr>
        <p:pic>
          <p:nvPicPr>
            <p:cNvPr id="95" name="Graphic 94" descr="Customer review">
              <a:extLst>
                <a:ext uri="{FF2B5EF4-FFF2-40B4-BE49-F238E27FC236}">
                  <a16:creationId xmlns:a16="http://schemas.microsoft.com/office/drawing/2014/main" id="{4B8EC951-C226-4F96-A7A7-57E782B24B12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7982074" y="3732064"/>
              <a:ext cx="914400" cy="914400"/>
            </a:xfrm>
            <a:prstGeom prst="rect">
              <a:avLst/>
            </a:prstGeom>
            <a:effectLst>
              <a:innerShdw blurRad="63500" dist="50800">
                <a:prstClr val="black">
                  <a:alpha val="50000"/>
                </a:prstClr>
              </a:innerShdw>
            </a:effectLst>
          </p:spPr>
        </p:pic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873ECCC9-DAD2-4CC5-8E61-EDFAB17F599A}"/>
                </a:ext>
              </a:extLst>
            </p:cNvPr>
            <p:cNvSpPr txBox="1"/>
            <p:nvPr/>
          </p:nvSpPr>
          <p:spPr>
            <a:xfrm>
              <a:off x="7901466" y="4572091"/>
              <a:ext cx="10823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5D7373"/>
                  </a:solidFill>
                  <a:latin typeface="Tw Cen MT" panose="020B0602020104020603" pitchFamily="34" charset="0"/>
                </a:rPr>
                <a:t>Reviews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CBA54B4-C4A1-42E4-8C44-62AE9DB602A3}"/>
              </a:ext>
            </a:extLst>
          </p:cNvPr>
          <p:cNvGrpSpPr/>
          <p:nvPr/>
        </p:nvGrpSpPr>
        <p:grpSpPr>
          <a:xfrm>
            <a:off x="3751999" y="5559809"/>
            <a:ext cx="854650" cy="1056951"/>
            <a:chOff x="7518984" y="1515128"/>
            <a:chExt cx="914400" cy="1174502"/>
          </a:xfrm>
        </p:grpSpPr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CD54E5BE-5EB0-4386-8E96-0382BF481823}"/>
                </a:ext>
              </a:extLst>
            </p:cNvPr>
            <p:cNvSpPr txBox="1"/>
            <p:nvPr/>
          </p:nvSpPr>
          <p:spPr>
            <a:xfrm>
              <a:off x="7598939" y="2320298"/>
              <a:ext cx="7839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5D7373"/>
                  </a:solidFill>
                  <a:latin typeface="Tw Cen MT" panose="020B0602020104020603" pitchFamily="34" charset="0"/>
                </a:rPr>
                <a:t>Size</a:t>
              </a:r>
            </a:p>
          </p:txBody>
        </p:sp>
        <p:pic>
          <p:nvPicPr>
            <p:cNvPr id="101" name="Graphic 100" descr="Ruler">
              <a:extLst>
                <a:ext uri="{FF2B5EF4-FFF2-40B4-BE49-F238E27FC236}">
                  <a16:creationId xmlns:a16="http://schemas.microsoft.com/office/drawing/2014/main" id="{7ABE5A38-1099-4228-8523-0565972408EB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 rot="1117932">
              <a:off x="7518984" y="1515128"/>
              <a:ext cx="914400" cy="914400"/>
            </a:xfrm>
            <a:prstGeom prst="rect">
              <a:avLst/>
            </a:prstGeom>
            <a:effectLst>
              <a:innerShdw blurRad="63500" dist="50800">
                <a:prstClr val="black">
                  <a:alpha val="50000"/>
                </a:prstClr>
              </a:innerShdw>
            </a:effectLst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8F0B19B-7947-459E-B50F-ACECA5C4ECF9}"/>
              </a:ext>
            </a:extLst>
          </p:cNvPr>
          <p:cNvGrpSpPr/>
          <p:nvPr/>
        </p:nvGrpSpPr>
        <p:grpSpPr>
          <a:xfrm>
            <a:off x="4751838" y="5503695"/>
            <a:ext cx="1082317" cy="1162254"/>
            <a:chOff x="5562278" y="2971800"/>
            <a:chExt cx="1082317" cy="1162254"/>
          </a:xfrm>
        </p:grpSpPr>
        <p:pic>
          <p:nvPicPr>
            <p:cNvPr id="102" name="Graphic 101" descr="Download">
              <a:extLst>
                <a:ext uri="{FF2B5EF4-FFF2-40B4-BE49-F238E27FC236}">
                  <a16:creationId xmlns:a16="http://schemas.microsoft.com/office/drawing/2014/main" id="{20634BAF-2D32-4A61-A082-9357F60A7D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5638800" y="2971800"/>
              <a:ext cx="914400" cy="914400"/>
            </a:xfrm>
            <a:prstGeom prst="rect">
              <a:avLst/>
            </a:prstGeom>
            <a:effectLst>
              <a:innerShdw blurRad="63500" dist="50800">
                <a:prstClr val="black">
                  <a:alpha val="50000"/>
                </a:prstClr>
              </a:innerShdw>
            </a:effectLst>
          </p:spPr>
        </p:pic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C4BBDF39-2121-4B50-91F7-C061E31A11F3}"/>
                </a:ext>
              </a:extLst>
            </p:cNvPr>
            <p:cNvSpPr txBox="1"/>
            <p:nvPr/>
          </p:nvSpPr>
          <p:spPr>
            <a:xfrm>
              <a:off x="5562278" y="3764722"/>
              <a:ext cx="10823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5D7373"/>
                  </a:solidFill>
                  <a:latin typeface="Tw Cen MT" panose="020B0602020104020603" pitchFamily="34" charset="0"/>
                </a:rPr>
                <a:t>Installs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1C0CC5C-7EEE-4380-AE53-F5F40FB4EA19}"/>
              </a:ext>
            </a:extLst>
          </p:cNvPr>
          <p:cNvGrpSpPr/>
          <p:nvPr/>
        </p:nvGrpSpPr>
        <p:grpSpPr>
          <a:xfrm>
            <a:off x="3037161" y="2203622"/>
            <a:ext cx="1565078" cy="1408139"/>
            <a:chOff x="4064204" y="3522636"/>
            <a:chExt cx="1082317" cy="1177201"/>
          </a:xfrm>
        </p:grpSpPr>
        <p:pic>
          <p:nvPicPr>
            <p:cNvPr id="103" name="Graphic 102" descr="Repeat">
              <a:extLst>
                <a:ext uri="{FF2B5EF4-FFF2-40B4-BE49-F238E27FC236}">
                  <a16:creationId xmlns:a16="http://schemas.microsoft.com/office/drawing/2014/main" id="{626BCA24-38F5-4A93-A369-503F5AA453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4169862" y="3522636"/>
              <a:ext cx="855533" cy="855533"/>
            </a:xfrm>
            <a:prstGeom prst="rect">
              <a:avLst/>
            </a:prstGeom>
            <a:effectLst>
              <a:innerShdw blurRad="63500" dist="50800">
                <a:prstClr val="black">
                  <a:alpha val="50000"/>
                </a:prstClr>
              </a:innerShdw>
            </a:effectLst>
          </p:spPr>
        </p:pic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BECF0E82-83BC-4F27-83A6-CAC135BC240C}"/>
                </a:ext>
              </a:extLst>
            </p:cNvPr>
            <p:cNvSpPr txBox="1"/>
            <p:nvPr/>
          </p:nvSpPr>
          <p:spPr>
            <a:xfrm>
              <a:off x="4064204" y="4330505"/>
              <a:ext cx="10823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5D7373"/>
                  </a:solidFill>
                  <a:latin typeface="Tw Cen MT" panose="020B0602020104020603" pitchFamily="34" charset="0"/>
                </a:rPr>
                <a:t>Version</a:t>
              </a:r>
            </a:p>
          </p:txBody>
        </p:sp>
      </p:grpSp>
      <p:pic>
        <p:nvPicPr>
          <p:cNvPr id="29" name="Graphic 28" descr="Checkmark">
            <a:extLst>
              <a:ext uri="{FF2B5EF4-FFF2-40B4-BE49-F238E27FC236}">
                <a16:creationId xmlns:a16="http://schemas.microsoft.com/office/drawing/2014/main" id="{CEE41981-14E6-4AB4-B1FB-6480A0F2E27B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3280578" y="4507226"/>
            <a:ext cx="830998" cy="830998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31" name="Graphic 30" descr="Close">
            <a:extLst>
              <a:ext uri="{FF2B5EF4-FFF2-40B4-BE49-F238E27FC236}">
                <a16:creationId xmlns:a16="http://schemas.microsoft.com/office/drawing/2014/main" id="{2375933E-30B6-46E6-B1A5-B4E57CD5B62E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9092291" y="4645924"/>
            <a:ext cx="830998" cy="830998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E2E4BF33-7A10-444D-A918-883F5FDCDE4A}"/>
              </a:ext>
            </a:extLst>
          </p:cNvPr>
          <p:cNvSpPr txBox="1"/>
          <p:nvPr/>
        </p:nvSpPr>
        <p:spPr>
          <a:xfrm>
            <a:off x="4802550" y="2502043"/>
            <a:ext cx="4989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Tw Cen MT" panose="020B0602020104020603" pitchFamily="34" charset="0"/>
              </a:rPr>
              <a:t>Text/ unrelated values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Tw Cen MT" panose="020B0602020104020603" pitchFamily="34" charset="0"/>
              </a:rPr>
              <a:t>No relation with Price</a:t>
            </a:r>
            <a:endParaRPr lang="en-IN" sz="2000" dirty="0">
              <a:solidFill>
                <a:schemeClr val="bg2">
                  <a:lumMod val="50000"/>
                </a:schemeClr>
              </a:solidFill>
              <a:latin typeface="Tw Cen MT" panose="020B0602020104020603" pitchFamily="34" charset="0"/>
            </a:endParaRP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74AA304A-2346-4FAE-B742-AC0E590A30D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0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59641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12270">
        <p159:morph option="byObject"/>
      </p:transition>
    </mc:Choice>
    <mc:Fallback>
      <p:transition spd="slow" advTm="1227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96C21A0E-94A8-4B01-906B-7EE570074A06}"/>
              </a:ext>
            </a:extLst>
          </p:cNvPr>
          <p:cNvGrpSpPr/>
          <p:nvPr/>
        </p:nvGrpSpPr>
        <p:grpSpPr>
          <a:xfrm>
            <a:off x="-2539" y="-1160864"/>
            <a:ext cx="14095736" cy="8858256"/>
            <a:chOff x="-10038800" y="-1160864"/>
            <a:chExt cx="14095736" cy="8858256"/>
          </a:xfrm>
        </p:grpSpPr>
        <p:pic>
          <p:nvPicPr>
            <p:cNvPr id="51" name="Picture 50" descr="A close up of text on a white background&#10;&#10;Description automatically generated">
              <a:extLst>
                <a:ext uri="{FF2B5EF4-FFF2-40B4-BE49-F238E27FC236}">
                  <a16:creationId xmlns:a16="http://schemas.microsoft.com/office/drawing/2014/main" id="{C326010A-BA4E-465B-97B3-9A836C7414F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6055" b="94922" l="9961" r="89844">
                          <a14:foregroundMark x1="10352" y1="9180" x2="20313" y2="6055"/>
                          <a14:foregroundMark x1="20313" y1="6055" x2="26172" y2="9766"/>
                          <a14:foregroundMark x1="89844" y1="45508" x2="89648" y2="54688"/>
                          <a14:foregroundMark x1="10156" y1="89844" x2="18555" y2="94922"/>
                          <a14:foregroundMark x1="18555" y1="94922" x2="27148" y2="9062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88816" y="2206815"/>
              <a:ext cx="2268120" cy="2481300"/>
            </a:xfrm>
            <a:prstGeom prst="rect">
              <a:avLst/>
            </a:prstGeom>
          </p:spPr>
        </p:pic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FDC365D7-ADC6-46CC-B557-2E53E8E92C31}"/>
                </a:ext>
              </a:extLst>
            </p:cNvPr>
            <p:cNvGrpSpPr/>
            <p:nvPr/>
          </p:nvGrpSpPr>
          <p:grpSpPr>
            <a:xfrm>
              <a:off x="-10038800" y="-1160864"/>
              <a:ext cx="12238082" cy="8858256"/>
              <a:chOff x="-8951757" y="-1160864"/>
              <a:chExt cx="12238082" cy="8858256"/>
            </a:xfrm>
          </p:grpSpPr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FE3A3A3E-C0D9-46DD-BBD1-BF5B6264F45D}"/>
                  </a:ext>
                </a:extLst>
              </p:cNvPr>
              <p:cNvSpPr/>
              <p:nvPr/>
            </p:nvSpPr>
            <p:spPr>
              <a:xfrm>
                <a:off x="-8951757" y="-1160864"/>
                <a:ext cx="12192000" cy="8858256"/>
              </a:xfrm>
              <a:prstGeom prst="rect">
                <a:avLst/>
              </a:prstGeom>
              <a:solidFill>
                <a:srgbClr val="F0EEF0"/>
              </a:solidFill>
              <a:ln>
                <a:noFill/>
              </a:ln>
              <a:effectLst>
                <a:outerShdw blurRad="215900" dist="38100" sx="101000" sy="101000" algn="ctr" rotWithShape="0">
                  <a:schemeClr val="tx1">
                    <a:lumMod val="65000"/>
                    <a:lumOff val="35000"/>
                    <a:alpha val="3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: Rounded Corners 89">
                <a:extLst>
                  <a:ext uri="{FF2B5EF4-FFF2-40B4-BE49-F238E27FC236}">
                    <a16:creationId xmlns:a16="http://schemas.microsoft.com/office/drawing/2014/main" id="{7A21357E-D84B-423C-999E-20393A0A784E}"/>
                  </a:ext>
                </a:extLst>
              </p:cNvPr>
              <p:cNvSpPr/>
              <p:nvPr/>
            </p:nvSpPr>
            <p:spPr>
              <a:xfrm>
                <a:off x="2719137" y="2264871"/>
                <a:ext cx="521106" cy="2360918"/>
              </a:xfrm>
              <a:prstGeom prst="roundRect">
                <a:avLst>
                  <a:gd name="adj" fmla="val 13542"/>
                </a:avLst>
              </a:prstGeom>
              <a:solidFill>
                <a:srgbClr val="FC384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8B40E12B-C3E6-4F1E-AC08-E1528BD1A8C5}"/>
                  </a:ext>
                </a:extLst>
              </p:cNvPr>
              <p:cNvSpPr txBox="1"/>
              <p:nvPr/>
            </p:nvSpPr>
            <p:spPr>
              <a:xfrm rot="16200000">
                <a:off x="1844256" y="3191293"/>
                <a:ext cx="236091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b="1" dirty="0">
                    <a:solidFill>
                      <a:schemeClr val="bg1"/>
                    </a:solidFill>
                    <a:latin typeface="Tw Cen MT" panose="020B0602020104020603" pitchFamily="34" charset="0"/>
                  </a:rPr>
                  <a:t>About</a:t>
                </a:r>
              </a:p>
            </p:txBody>
          </p:sp>
        </p:grp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D71591BF-C235-45BA-BADB-72995DF63C7F}"/>
              </a:ext>
            </a:extLst>
          </p:cNvPr>
          <p:cNvGrpSpPr/>
          <p:nvPr/>
        </p:nvGrpSpPr>
        <p:grpSpPr>
          <a:xfrm>
            <a:off x="55353" y="-1160864"/>
            <a:ext cx="12180190" cy="8858256"/>
            <a:chOff x="-8953821" y="-1160864"/>
            <a:chExt cx="12239191" cy="8858256"/>
          </a:xfrm>
        </p:grpSpPr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75EDF535-DFC8-4749-8499-06347F846C2A}"/>
                </a:ext>
              </a:extLst>
            </p:cNvPr>
            <p:cNvSpPr/>
            <p:nvPr/>
          </p:nvSpPr>
          <p:spPr>
            <a:xfrm>
              <a:off x="-8953821" y="-1160864"/>
              <a:ext cx="12192000" cy="8858256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ectangle: Rounded Corners 85">
              <a:extLst>
                <a:ext uri="{FF2B5EF4-FFF2-40B4-BE49-F238E27FC236}">
                  <a16:creationId xmlns:a16="http://schemas.microsoft.com/office/drawing/2014/main" id="{F2F2A46C-4E01-4FE2-BDE4-DB0FBEED87CC}"/>
                </a:ext>
              </a:extLst>
            </p:cNvPr>
            <p:cNvSpPr/>
            <p:nvPr/>
          </p:nvSpPr>
          <p:spPr>
            <a:xfrm>
              <a:off x="2701576" y="2264871"/>
              <a:ext cx="536603" cy="2360918"/>
            </a:xfrm>
            <a:prstGeom prst="roundRect">
              <a:avLst>
                <a:gd name="adj" fmla="val 18826"/>
              </a:avLst>
            </a:prstGeom>
            <a:solidFill>
              <a:srgbClr val="01D2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105FCEE0-FAC8-46E0-9B51-FE123B0B8B4D}"/>
                </a:ext>
              </a:extLst>
            </p:cNvPr>
            <p:cNvSpPr txBox="1"/>
            <p:nvPr/>
          </p:nvSpPr>
          <p:spPr>
            <a:xfrm rot="16200000">
              <a:off x="1829753" y="3170171"/>
              <a:ext cx="2360918" cy="5503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chemeClr val="bg1"/>
                  </a:solidFill>
                  <a:latin typeface="Tw Cen MT" panose="020B0602020104020603" pitchFamily="34" charset="0"/>
                </a:rPr>
                <a:t>Objective</a:t>
              </a:r>
            </a:p>
          </p:txBody>
        </p:sp>
      </p:grp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2EF98F8D-89F2-45E7-A64D-12B93D801E63}"/>
              </a:ext>
            </a:extLst>
          </p:cNvPr>
          <p:cNvCxnSpPr>
            <a:cxnSpLocks/>
            <a:stCxn id="52" idx="6"/>
            <a:endCxn id="59" idx="2"/>
          </p:cNvCxnSpPr>
          <p:nvPr/>
        </p:nvCxnSpPr>
        <p:spPr>
          <a:xfrm>
            <a:off x="4239836" y="3623253"/>
            <a:ext cx="3736068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D69BBF09-0331-4D61-814A-D69B00E0DA85}"/>
              </a:ext>
            </a:extLst>
          </p:cNvPr>
          <p:cNvGrpSpPr/>
          <p:nvPr/>
        </p:nvGrpSpPr>
        <p:grpSpPr>
          <a:xfrm>
            <a:off x="4059030" y="3517706"/>
            <a:ext cx="211094" cy="211094"/>
            <a:chOff x="1677812" y="4248152"/>
            <a:chExt cx="211094" cy="211094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62AA0B72-A456-4185-B4F8-A23552D65847}"/>
                </a:ext>
              </a:extLst>
            </p:cNvPr>
            <p:cNvSpPr/>
            <p:nvPr/>
          </p:nvSpPr>
          <p:spPr>
            <a:xfrm>
              <a:off x="1677812" y="4248152"/>
              <a:ext cx="211094" cy="21109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13C0291D-3438-4C58-976F-62EC10D759E2}"/>
                </a:ext>
              </a:extLst>
            </p:cNvPr>
            <p:cNvSpPr/>
            <p:nvPr/>
          </p:nvSpPr>
          <p:spPr>
            <a:xfrm>
              <a:off x="1708100" y="4278440"/>
              <a:ext cx="150518" cy="150518"/>
            </a:xfrm>
            <a:prstGeom prst="ellips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EF24E465-4712-46E7-ABB6-67617BB7AD95}"/>
              </a:ext>
            </a:extLst>
          </p:cNvPr>
          <p:cNvGrpSpPr/>
          <p:nvPr/>
        </p:nvGrpSpPr>
        <p:grpSpPr>
          <a:xfrm>
            <a:off x="7945616" y="3517706"/>
            <a:ext cx="211094" cy="211094"/>
            <a:chOff x="5973250" y="4248152"/>
            <a:chExt cx="211094" cy="211094"/>
          </a:xfrm>
        </p:grpSpPr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083B98A8-4EA5-426C-992E-F1851BE3F8F0}"/>
                </a:ext>
              </a:extLst>
            </p:cNvPr>
            <p:cNvSpPr/>
            <p:nvPr/>
          </p:nvSpPr>
          <p:spPr>
            <a:xfrm>
              <a:off x="5973250" y="4248152"/>
              <a:ext cx="211094" cy="21109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753730E4-4465-4AF3-8495-CEEDA00758BD}"/>
                </a:ext>
              </a:extLst>
            </p:cNvPr>
            <p:cNvSpPr/>
            <p:nvPr/>
          </p:nvSpPr>
          <p:spPr>
            <a:xfrm>
              <a:off x="6003538" y="4278440"/>
              <a:ext cx="150518" cy="150518"/>
            </a:xfrm>
            <a:prstGeom prst="ellipse">
              <a:avLst/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020FA332-649A-454F-801C-5FD9E1B0C912}"/>
              </a:ext>
            </a:extLst>
          </p:cNvPr>
          <p:cNvSpPr txBox="1"/>
          <p:nvPr/>
        </p:nvSpPr>
        <p:spPr>
          <a:xfrm>
            <a:off x="3013193" y="4188725"/>
            <a:ext cx="22549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kumimoji="0" lang="en-US" sz="160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</a:rPr>
              <a:t>Identify whether a</a:t>
            </a:r>
            <a:r>
              <a:rPr 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Tw Cen MT" panose="020B0602020104020603" pitchFamily="34" charset="0"/>
              </a:rPr>
              <a:t>n app should be a Free or Paid App</a:t>
            </a:r>
            <a:endParaRPr kumimoji="0" lang="en-US" sz="160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Tw Cen MT" panose="020B0602020104020603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D470C80E-DE68-4942-AC41-1695DBF45D6A}"/>
              </a:ext>
            </a:extLst>
          </p:cNvPr>
          <p:cNvSpPr txBox="1"/>
          <p:nvPr/>
        </p:nvSpPr>
        <p:spPr>
          <a:xfrm>
            <a:off x="3014075" y="3709155"/>
            <a:ext cx="22890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noProof="0" dirty="0">
                <a:solidFill>
                  <a:srgbClr val="FF5969"/>
                </a:solidFill>
                <a:latin typeface="Tw Cen MT" panose="020B0602020104020603" pitchFamily="34" charset="0"/>
              </a:rPr>
              <a:t>Classification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FF5969"/>
              </a:solidFill>
              <a:effectLst/>
              <a:uLnTx/>
              <a:uFillTx/>
              <a:latin typeface="Tw Cen MT" panose="020B0602020104020603" pitchFamily="34" charset="0"/>
              <a:ea typeface="+mn-ea"/>
              <a:cs typeface="+mn-cs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D707574-E5F0-4D78-A9DB-14A7C3E959C0}"/>
              </a:ext>
            </a:extLst>
          </p:cNvPr>
          <p:cNvSpPr txBox="1"/>
          <p:nvPr/>
        </p:nvSpPr>
        <p:spPr>
          <a:xfrm>
            <a:off x="7024073" y="4188725"/>
            <a:ext cx="21538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Tw Cen MT" panose="020B0602020104020603" pitchFamily="34" charset="0"/>
              </a:rPr>
              <a:t>If Paid, identify the approx. price point for the app</a:t>
            </a:r>
            <a:endParaRPr kumimoji="0" lang="en-US" sz="160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Tw Cen MT" panose="020B0602020104020603" pitchFamily="34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C12C88B0-4E68-4265-B3C1-D6914AB2C75E}"/>
              </a:ext>
            </a:extLst>
          </p:cNvPr>
          <p:cNvSpPr txBox="1"/>
          <p:nvPr/>
        </p:nvSpPr>
        <p:spPr>
          <a:xfrm>
            <a:off x="6923841" y="3709155"/>
            <a:ext cx="22890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EC630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Regression</a:t>
            </a: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4963722A-D1A9-4FC7-96A3-9311AFC4EFEF}"/>
              </a:ext>
            </a:extLst>
          </p:cNvPr>
          <p:cNvGrpSpPr/>
          <p:nvPr/>
        </p:nvGrpSpPr>
        <p:grpSpPr>
          <a:xfrm>
            <a:off x="3521328" y="1755914"/>
            <a:ext cx="1275682" cy="1275682"/>
            <a:chOff x="3063120" y="1755914"/>
            <a:chExt cx="1275682" cy="1275682"/>
          </a:xfrm>
        </p:grpSpPr>
        <p:sp>
          <p:nvSpPr>
            <p:cNvPr id="67" name="Teardrop 66">
              <a:extLst>
                <a:ext uri="{FF2B5EF4-FFF2-40B4-BE49-F238E27FC236}">
                  <a16:creationId xmlns:a16="http://schemas.microsoft.com/office/drawing/2014/main" id="{C22EEC6E-4D84-4518-88E7-AB116B9E9593}"/>
                </a:ext>
              </a:extLst>
            </p:cNvPr>
            <p:cNvSpPr/>
            <p:nvPr/>
          </p:nvSpPr>
          <p:spPr>
            <a:xfrm rot="8100000">
              <a:off x="3063120" y="1755914"/>
              <a:ext cx="1275682" cy="1275682"/>
            </a:xfrm>
            <a:prstGeom prst="teardrop">
              <a:avLst>
                <a:gd name="adj" fmla="val 109962"/>
              </a:avLst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FB4BF24E-1124-4639-A1C3-222C13369E71}"/>
                </a:ext>
              </a:extLst>
            </p:cNvPr>
            <p:cNvSpPr/>
            <p:nvPr/>
          </p:nvSpPr>
          <p:spPr>
            <a:xfrm>
              <a:off x="3257469" y="1948912"/>
              <a:ext cx="889686" cy="88968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4FF86538-2125-4958-9BF5-B1407100731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6696" y="2066644"/>
              <a:ext cx="627392" cy="627390"/>
            </a:xfrm>
            <a:prstGeom prst="rect">
              <a:avLst/>
            </a:prstGeom>
          </p:spPr>
        </p:pic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18542261-D1E9-4E30-BBE2-57369359B35D}"/>
              </a:ext>
            </a:extLst>
          </p:cNvPr>
          <p:cNvGrpSpPr/>
          <p:nvPr/>
        </p:nvGrpSpPr>
        <p:grpSpPr>
          <a:xfrm>
            <a:off x="7402537" y="1755914"/>
            <a:ext cx="1275682" cy="1275682"/>
            <a:chOff x="7353181" y="1755914"/>
            <a:chExt cx="1275682" cy="1275682"/>
          </a:xfrm>
        </p:grpSpPr>
        <p:sp>
          <p:nvSpPr>
            <p:cNvPr id="75" name="Teardrop 74">
              <a:extLst>
                <a:ext uri="{FF2B5EF4-FFF2-40B4-BE49-F238E27FC236}">
                  <a16:creationId xmlns:a16="http://schemas.microsoft.com/office/drawing/2014/main" id="{3B70191C-994A-41DA-86BB-2C6388692314}"/>
                </a:ext>
              </a:extLst>
            </p:cNvPr>
            <p:cNvSpPr/>
            <p:nvPr/>
          </p:nvSpPr>
          <p:spPr>
            <a:xfrm rot="8100000">
              <a:off x="7353181" y="1755914"/>
              <a:ext cx="1275682" cy="1275682"/>
            </a:xfrm>
            <a:prstGeom prst="teardrop">
              <a:avLst>
                <a:gd name="adj" fmla="val 109962"/>
              </a:avLst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E65F35AF-0BEA-4EE9-BA55-403BF1FAB26F}"/>
                </a:ext>
              </a:extLst>
            </p:cNvPr>
            <p:cNvSpPr/>
            <p:nvPr/>
          </p:nvSpPr>
          <p:spPr>
            <a:xfrm>
              <a:off x="7547530" y="1948912"/>
              <a:ext cx="889686" cy="88968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D4120076-6DD4-4994-BFE6-A398B090A96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48666" y="2048456"/>
              <a:ext cx="684562" cy="684560"/>
            </a:xfrm>
            <a:prstGeom prst="rect">
              <a:avLst/>
            </a:prstGeom>
          </p:spPr>
        </p:pic>
      </p:grpSp>
      <p:sp>
        <p:nvSpPr>
          <p:cNvPr id="78" name="TextBox 77">
            <a:extLst>
              <a:ext uri="{FF2B5EF4-FFF2-40B4-BE49-F238E27FC236}">
                <a16:creationId xmlns:a16="http://schemas.microsoft.com/office/drawing/2014/main" id="{17AD7246-C049-4EA0-934B-B757C10AB86E}"/>
              </a:ext>
            </a:extLst>
          </p:cNvPr>
          <p:cNvSpPr txBox="1"/>
          <p:nvPr/>
        </p:nvSpPr>
        <p:spPr>
          <a:xfrm>
            <a:off x="2241234" y="716717"/>
            <a:ext cx="7654212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100" dirty="0">
                <a:solidFill>
                  <a:srgbClr val="5D7373"/>
                </a:solidFill>
                <a:latin typeface="Tw Cen MT" panose="020B0602020104020603" pitchFamily="34" charset="0"/>
              </a:rPr>
              <a:t>PRICE PREDICTION FOR NEW APP</a:t>
            </a:r>
          </a:p>
        </p:txBody>
      </p: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1EF56011-00E0-40E4-AE94-67698FD8E4FB}"/>
              </a:ext>
            </a:extLst>
          </p:cNvPr>
          <p:cNvGrpSpPr/>
          <p:nvPr/>
        </p:nvGrpSpPr>
        <p:grpSpPr>
          <a:xfrm>
            <a:off x="98735" y="-1166960"/>
            <a:ext cx="12133812" cy="8858256"/>
            <a:chOff x="-8953821" y="-1160864"/>
            <a:chExt cx="12237764" cy="8858256"/>
          </a:xfrm>
        </p:grpSpPr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CDEDAA53-B9EF-44AF-92D8-B4576350B6D9}"/>
                </a:ext>
              </a:extLst>
            </p:cNvPr>
            <p:cNvSpPr/>
            <p:nvPr/>
          </p:nvSpPr>
          <p:spPr>
            <a:xfrm>
              <a:off x="-8953821" y="-1160864"/>
              <a:ext cx="12192000" cy="8858256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3" name="Rectangle: Rounded Corners 132">
              <a:extLst>
                <a:ext uri="{FF2B5EF4-FFF2-40B4-BE49-F238E27FC236}">
                  <a16:creationId xmlns:a16="http://schemas.microsoft.com/office/drawing/2014/main" id="{181F7C8B-51E3-499B-812D-6F237BCA45C9}"/>
                </a:ext>
              </a:extLst>
            </p:cNvPr>
            <p:cNvSpPr/>
            <p:nvPr/>
          </p:nvSpPr>
          <p:spPr>
            <a:xfrm>
              <a:off x="2676750" y="2264871"/>
              <a:ext cx="561429" cy="2360918"/>
            </a:xfrm>
            <a:prstGeom prst="roundRect">
              <a:avLst>
                <a:gd name="adj" fmla="val 17001"/>
              </a:avLst>
            </a:prstGeom>
            <a:solidFill>
              <a:srgbClr val="00F07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EF375018-D8AE-4A1E-9F40-BA0233D7DDD1}"/>
                </a:ext>
              </a:extLst>
            </p:cNvPr>
            <p:cNvSpPr txBox="1"/>
            <p:nvPr/>
          </p:nvSpPr>
          <p:spPr>
            <a:xfrm rot="16200000">
              <a:off x="1870674" y="3213751"/>
              <a:ext cx="2360918" cy="4656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  <a:latin typeface="Tw Cen MT" panose="020B0602020104020603" pitchFamily="34" charset="0"/>
                </a:rPr>
                <a:t>EDA</a:t>
              </a:r>
            </a:p>
          </p:txBody>
        </p: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EB3F1E36-9588-4E83-ACA8-F0127DA05F86}"/>
              </a:ext>
            </a:extLst>
          </p:cNvPr>
          <p:cNvGrpSpPr/>
          <p:nvPr/>
        </p:nvGrpSpPr>
        <p:grpSpPr>
          <a:xfrm>
            <a:off x="-10896370" y="-1166960"/>
            <a:ext cx="12049118" cy="8858256"/>
            <a:chOff x="-8954760" y="-1160864"/>
            <a:chExt cx="12222553" cy="8858256"/>
          </a:xfrm>
        </p:grpSpPr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BA0C1ABE-6C95-4676-B5EA-E8E02BD8987B}"/>
                </a:ext>
              </a:extLst>
            </p:cNvPr>
            <p:cNvSpPr/>
            <p:nvPr/>
          </p:nvSpPr>
          <p:spPr>
            <a:xfrm>
              <a:off x="-8954760" y="-1160864"/>
              <a:ext cx="12192000" cy="8858256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Rectangle: Rounded Corners 136">
              <a:extLst>
                <a:ext uri="{FF2B5EF4-FFF2-40B4-BE49-F238E27FC236}">
                  <a16:creationId xmlns:a16="http://schemas.microsoft.com/office/drawing/2014/main" id="{9FCA2A67-A8F8-436E-9B9A-F1E88BA4F4D4}"/>
                </a:ext>
              </a:extLst>
            </p:cNvPr>
            <p:cNvSpPr/>
            <p:nvPr/>
          </p:nvSpPr>
          <p:spPr>
            <a:xfrm>
              <a:off x="2696817" y="2264871"/>
              <a:ext cx="541362" cy="2360918"/>
            </a:xfrm>
            <a:prstGeom prst="roundRect">
              <a:avLst>
                <a:gd name="adj" fmla="val 17369"/>
              </a:avLst>
            </a:prstGeom>
            <a:solidFill>
              <a:srgbClr val="FED4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E1B26F17-929E-4F2C-8249-1BD6CC19CBA1}"/>
                </a:ext>
              </a:extLst>
            </p:cNvPr>
            <p:cNvSpPr txBox="1"/>
            <p:nvPr/>
          </p:nvSpPr>
          <p:spPr>
            <a:xfrm rot="16200000">
              <a:off x="1853179" y="3207833"/>
              <a:ext cx="2360918" cy="4683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  <a:latin typeface="Tw Cen MT" panose="020B0602020104020603" pitchFamily="34" charset="0"/>
                </a:rPr>
                <a:t>Classification</a:t>
              </a:r>
            </a:p>
          </p:txBody>
        </p:sp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4E730444-A46A-4E02-9EED-F61FEC13D174}"/>
              </a:ext>
            </a:extLst>
          </p:cNvPr>
          <p:cNvGrpSpPr/>
          <p:nvPr/>
        </p:nvGrpSpPr>
        <p:grpSpPr>
          <a:xfrm>
            <a:off x="-11280256" y="-1163912"/>
            <a:ext cx="12055585" cy="8858256"/>
            <a:chOff x="-11712240" y="-1163912"/>
            <a:chExt cx="12055585" cy="8858256"/>
          </a:xfrm>
        </p:grpSpPr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ABFE1F20-C411-4EF6-9A8F-6E78D8512E7B}"/>
                </a:ext>
              </a:extLst>
            </p:cNvPr>
            <p:cNvSpPr/>
            <p:nvPr/>
          </p:nvSpPr>
          <p:spPr>
            <a:xfrm>
              <a:off x="-11712240" y="-1163912"/>
              <a:ext cx="12018999" cy="8858256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Rectangle: Rounded Corners 140">
              <a:extLst>
                <a:ext uri="{FF2B5EF4-FFF2-40B4-BE49-F238E27FC236}">
                  <a16:creationId xmlns:a16="http://schemas.microsoft.com/office/drawing/2014/main" id="{0E2359FC-46DA-4E98-8B77-EDB52856DFDB}"/>
                </a:ext>
              </a:extLst>
            </p:cNvPr>
            <p:cNvSpPr/>
            <p:nvPr/>
          </p:nvSpPr>
          <p:spPr>
            <a:xfrm>
              <a:off x="-225995" y="2261823"/>
              <a:ext cx="533680" cy="2360918"/>
            </a:xfrm>
            <a:prstGeom prst="roundRect">
              <a:avLst>
                <a:gd name="adj" fmla="val 17369"/>
              </a:avLst>
            </a:pr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FFBD2E25-7381-41EE-9AA9-C86F90683358}"/>
                </a:ext>
              </a:extLst>
            </p:cNvPr>
            <p:cNvSpPr txBox="1"/>
            <p:nvPr/>
          </p:nvSpPr>
          <p:spPr>
            <a:xfrm rot="16200000">
              <a:off x="-1067946" y="3208607"/>
              <a:ext cx="236091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  <a:latin typeface="Tw Cen MT" panose="020B0602020104020603" pitchFamily="34" charset="0"/>
                </a:rPr>
                <a:t>Regression</a:t>
              </a:r>
            </a:p>
          </p:txBody>
        </p:sp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88C32790-3DAB-431B-A477-002A9DE81EB8}"/>
              </a:ext>
            </a:extLst>
          </p:cNvPr>
          <p:cNvGrpSpPr/>
          <p:nvPr/>
        </p:nvGrpSpPr>
        <p:grpSpPr>
          <a:xfrm>
            <a:off x="-11659384" y="-1166960"/>
            <a:ext cx="12045493" cy="8858256"/>
            <a:chOff x="-12135755" y="-1166960"/>
            <a:chExt cx="12045493" cy="8858256"/>
          </a:xfrm>
        </p:grpSpPr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F6510F19-0C13-4DB6-B0F9-C67FFE87FAEA}"/>
                </a:ext>
              </a:extLst>
            </p:cNvPr>
            <p:cNvSpPr/>
            <p:nvPr/>
          </p:nvSpPr>
          <p:spPr>
            <a:xfrm>
              <a:off x="-12135755" y="-1166960"/>
              <a:ext cx="12018999" cy="8858256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Rectangle: Rounded Corners 144">
              <a:extLst>
                <a:ext uri="{FF2B5EF4-FFF2-40B4-BE49-F238E27FC236}">
                  <a16:creationId xmlns:a16="http://schemas.microsoft.com/office/drawing/2014/main" id="{186BF5AD-D671-4113-9D44-A56530337480}"/>
                </a:ext>
              </a:extLst>
            </p:cNvPr>
            <p:cNvSpPr/>
            <p:nvPr/>
          </p:nvSpPr>
          <p:spPr>
            <a:xfrm>
              <a:off x="-648115" y="2258775"/>
              <a:ext cx="533680" cy="2360918"/>
            </a:xfrm>
            <a:prstGeom prst="roundRect">
              <a:avLst>
                <a:gd name="adj" fmla="val 17369"/>
              </a:avLst>
            </a:prstGeom>
            <a:solidFill>
              <a:srgbClr val="F13A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130D0907-6B48-4F9E-80EA-726B3F434F34}"/>
                </a:ext>
              </a:extLst>
            </p:cNvPr>
            <p:cNvSpPr txBox="1"/>
            <p:nvPr/>
          </p:nvSpPr>
          <p:spPr>
            <a:xfrm rot="16200000">
              <a:off x="-1501553" y="3205354"/>
              <a:ext cx="236091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  <a:latin typeface="Tw Cen MT" panose="020B0602020104020603" pitchFamily="34" charset="0"/>
                </a:rPr>
                <a:t>Conclusion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81CC80F-AEAB-4E15-BC6C-CEBDE581DC75}"/>
              </a:ext>
            </a:extLst>
          </p:cNvPr>
          <p:cNvGrpSpPr/>
          <p:nvPr/>
        </p:nvGrpSpPr>
        <p:grpSpPr>
          <a:xfrm>
            <a:off x="9868013" y="5549066"/>
            <a:ext cx="978737" cy="1136014"/>
            <a:chOff x="9771381" y="3589462"/>
            <a:chExt cx="893747" cy="1142529"/>
          </a:xfrm>
        </p:grpSpPr>
        <p:pic>
          <p:nvPicPr>
            <p:cNvPr id="6" name="Graphic 5" descr="Smiling face with solid fill">
              <a:extLst>
                <a:ext uri="{FF2B5EF4-FFF2-40B4-BE49-F238E27FC236}">
                  <a16:creationId xmlns:a16="http://schemas.microsoft.com/office/drawing/2014/main" id="{7A72F027-67C8-44DF-B8A7-FD6DDD5A9D8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771381" y="3589462"/>
              <a:ext cx="856638" cy="856638"/>
            </a:xfrm>
            <a:prstGeom prst="rect">
              <a:avLst/>
            </a:prstGeom>
            <a:effectLst>
              <a:innerShdw blurRad="63500" dist="50800">
                <a:prstClr val="black">
                  <a:alpha val="50000"/>
                </a:prstClr>
              </a:innerShdw>
            </a:effectLst>
          </p:spPr>
        </p:pic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C7FC1BE6-A65A-43FA-B8BE-062B7E0840A1}"/>
                </a:ext>
              </a:extLst>
            </p:cNvPr>
            <p:cNvSpPr txBox="1"/>
            <p:nvPr/>
          </p:nvSpPr>
          <p:spPr>
            <a:xfrm>
              <a:off x="9802027" y="4362659"/>
              <a:ext cx="8631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5D7373"/>
                  </a:solidFill>
                  <a:latin typeface="Tw Cen MT" panose="020B0602020104020603" pitchFamily="34" charset="0"/>
                </a:rPr>
                <a:t>Rating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CB0664D-1EAE-4D15-9885-4E98F10D4C19}"/>
              </a:ext>
            </a:extLst>
          </p:cNvPr>
          <p:cNvGrpSpPr/>
          <p:nvPr/>
        </p:nvGrpSpPr>
        <p:grpSpPr>
          <a:xfrm>
            <a:off x="6181698" y="5461548"/>
            <a:ext cx="1091077" cy="1340176"/>
            <a:chOff x="6082781" y="4423824"/>
            <a:chExt cx="914400" cy="1162974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99500DE-3240-4984-9910-79E3082F47A1}"/>
                </a:ext>
              </a:extLst>
            </p:cNvPr>
            <p:cNvSpPr txBox="1"/>
            <p:nvPr/>
          </p:nvSpPr>
          <p:spPr>
            <a:xfrm>
              <a:off x="6212795" y="5266300"/>
              <a:ext cx="637314" cy="320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5D7373"/>
                  </a:solidFill>
                  <a:latin typeface="Tw Cen MT" panose="020B0602020104020603" pitchFamily="34" charset="0"/>
                </a:rPr>
                <a:t>Price</a:t>
              </a:r>
            </a:p>
          </p:txBody>
        </p:sp>
        <p:pic>
          <p:nvPicPr>
            <p:cNvPr id="10" name="Graphic 9" descr="Dollar">
              <a:extLst>
                <a:ext uri="{FF2B5EF4-FFF2-40B4-BE49-F238E27FC236}">
                  <a16:creationId xmlns:a16="http://schemas.microsoft.com/office/drawing/2014/main" id="{B94071E5-7FFD-4B00-A1F1-983E5E63900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082781" y="4423824"/>
              <a:ext cx="914400" cy="914400"/>
            </a:xfrm>
            <a:prstGeom prst="rect">
              <a:avLst/>
            </a:prstGeom>
            <a:effectLst>
              <a:innerShdw blurRad="63500" dist="50800">
                <a:prstClr val="black">
                  <a:alpha val="50000"/>
                </a:prstClr>
              </a:innerShdw>
            </a:effectLst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B6AFF9C-CF61-4B25-BE88-BA96ECE36E3D}"/>
              </a:ext>
            </a:extLst>
          </p:cNvPr>
          <p:cNvGrpSpPr/>
          <p:nvPr/>
        </p:nvGrpSpPr>
        <p:grpSpPr>
          <a:xfrm>
            <a:off x="1295468" y="5532194"/>
            <a:ext cx="1077913" cy="1113002"/>
            <a:chOff x="2399012" y="1590566"/>
            <a:chExt cx="1088210" cy="1142485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9C54E148-9375-4DD1-AF9D-0EA8578248C4}"/>
                </a:ext>
              </a:extLst>
            </p:cNvPr>
            <p:cNvSpPr txBox="1"/>
            <p:nvPr/>
          </p:nvSpPr>
          <p:spPr>
            <a:xfrm>
              <a:off x="2399012" y="2363719"/>
              <a:ext cx="10882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5D7373"/>
                  </a:solidFill>
                  <a:latin typeface="Tw Cen MT" panose="020B0602020104020603" pitchFamily="34" charset="0"/>
                </a:rPr>
                <a:t>Category</a:t>
              </a:r>
            </a:p>
          </p:txBody>
        </p:sp>
        <p:pic>
          <p:nvPicPr>
            <p:cNvPr id="83" name="Graphic 82" descr="Filter">
              <a:extLst>
                <a:ext uri="{FF2B5EF4-FFF2-40B4-BE49-F238E27FC236}">
                  <a16:creationId xmlns:a16="http://schemas.microsoft.com/office/drawing/2014/main" id="{72400488-C115-4FE9-8DF3-B8612CD33A4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436300" y="1590566"/>
              <a:ext cx="914400" cy="914400"/>
            </a:xfrm>
            <a:prstGeom prst="rect">
              <a:avLst/>
            </a:prstGeom>
            <a:effectLst>
              <a:innerShdw blurRad="63500" dist="50800">
                <a:prstClr val="black">
                  <a:alpha val="50000"/>
                </a:prstClr>
              </a:innerShdw>
            </a:effectLst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AC626C3-023C-4678-BB2E-395ABAD663E8}"/>
              </a:ext>
            </a:extLst>
          </p:cNvPr>
          <p:cNvGrpSpPr/>
          <p:nvPr/>
        </p:nvGrpSpPr>
        <p:grpSpPr>
          <a:xfrm>
            <a:off x="2513006" y="5549066"/>
            <a:ext cx="959596" cy="962535"/>
            <a:chOff x="3292676" y="4450152"/>
            <a:chExt cx="921024" cy="1088441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75C26BE9-F2FC-4257-9384-DA0D01B3938E}"/>
                </a:ext>
              </a:extLst>
            </p:cNvPr>
            <p:cNvSpPr txBox="1"/>
            <p:nvPr/>
          </p:nvSpPr>
          <p:spPr>
            <a:xfrm>
              <a:off x="3292676" y="5299953"/>
              <a:ext cx="921024" cy="2386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5D7373"/>
                  </a:solidFill>
                  <a:latin typeface="Tw Cen MT" panose="020B0602020104020603" pitchFamily="34" charset="0"/>
                </a:rPr>
                <a:t>Content</a:t>
              </a:r>
            </a:p>
          </p:txBody>
        </p:sp>
        <p:pic>
          <p:nvPicPr>
            <p:cNvPr id="92" name="Graphic 91" descr="Checklist">
              <a:extLst>
                <a:ext uri="{FF2B5EF4-FFF2-40B4-BE49-F238E27FC236}">
                  <a16:creationId xmlns:a16="http://schemas.microsoft.com/office/drawing/2014/main" id="{378F8EA4-BC07-4ABF-B60A-5381ACCB774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3295373" y="4450152"/>
              <a:ext cx="914400" cy="914400"/>
            </a:xfrm>
            <a:prstGeom prst="rect">
              <a:avLst/>
            </a:prstGeom>
            <a:effectLst>
              <a:innerShdw blurRad="63500" dist="50800">
                <a:prstClr val="black">
                  <a:alpha val="50000"/>
                </a:prstClr>
              </a:innerShdw>
            </a:effectLst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05F5808-87DD-4ED5-952A-4DED4219D377}"/>
              </a:ext>
            </a:extLst>
          </p:cNvPr>
          <p:cNvGrpSpPr/>
          <p:nvPr/>
        </p:nvGrpSpPr>
        <p:grpSpPr>
          <a:xfrm>
            <a:off x="10859597" y="5532194"/>
            <a:ext cx="940915" cy="1141142"/>
            <a:chOff x="4670309" y="1503180"/>
            <a:chExt cx="972200" cy="1172263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4E1E30B8-961C-4248-8057-DC381272EAB4}"/>
                </a:ext>
              </a:extLst>
            </p:cNvPr>
            <p:cNvSpPr txBox="1"/>
            <p:nvPr/>
          </p:nvSpPr>
          <p:spPr>
            <a:xfrm>
              <a:off x="4750133" y="2306111"/>
              <a:ext cx="8923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5D7373"/>
                  </a:solidFill>
                  <a:latin typeface="Tw Cen MT" panose="020B0602020104020603" pitchFamily="34" charset="0"/>
                </a:rPr>
                <a:t>Genre</a:t>
              </a:r>
            </a:p>
          </p:txBody>
        </p:sp>
        <p:pic>
          <p:nvPicPr>
            <p:cNvPr id="94" name="Graphic 93" descr="Music">
              <a:extLst>
                <a:ext uri="{FF2B5EF4-FFF2-40B4-BE49-F238E27FC236}">
                  <a16:creationId xmlns:a16="http://schemas.microsoft.com/office/drawing/2014/main" id="{41BE4331-FBD4-479F-9D89-D8E6F8AA4BDE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4670309" y="1503180"/>
              <a:ext cx="914400" cy="914400"/>
            </a:xfrm>
            <a:prstGeom prst="rect">
              <a:avLst/>
            </a:prstGeom>
            <a:effectLst>
              <a:innerShdw blurRad="63500" dist="50800">
                <a:prstClr val="black">
                  <a:alpha val="50000"/>
                </a:prstClr>
              </a:innerShdw>
            </a:effectLst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865FB31-2AD0-4359-8BC3-EE5E43E84644}"/>
              </a:ext>
            </a:extLst>
          </p:cNvPr>
          <p:cNvGrpSpPr/>
          <p:nvPr/>
        </p:nvGrpSpPr>
        <p:grpSpPr>
          <a:xfrm>
            <a:off x="7675135" y="5549066"/>
            <a:ext cx="1110861" cy="1125851"/>
            <a:chOff x="7901466" y="3732064"/>
            <a:chExt cx="1082317" cy="1209359"/>
          </a:xfrm>
        </p:grpSpPr>
        <p:pic>
          <p:nvPicPr>
            <p:cNvPr id="95" name="Graphic 94" descr="Customer review">
              <a:extLst>
                <a:ext uri="{FF2B5EF4-FFF2-40B4-BE49-F238E27FC236}">
                  <a16:creationId xmlns:a16="http://schemas.microsoft.com/office/drawing/2014/main" id="{4B8EC951-C226-4F96-A7A7-57E782B24B12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7982074" y="3732064"/>
              <a:ext cx="914400" cy="914400"/>
            </a:xfrm>
            <a:prstGeom prst="rect">
              <a:avLst/>
            </a:prstGeom>
            <a:effectLst>
              <a:innerShdw blurRad="63500" dist="50800">
                <a:prstClr val="black">
                  <a:alpha val="50000"/>
                </a:prstClr>
              </a:innerShdw>
            </a:effectLst>
          </p:spPr>
        </p:pic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873ECCC9-DAD2-4CC5-8E61-EDFAB17F599A}"/>
                </a:ext>
              </a:extLst>
            </p:cNvPr>
            <p:cNvSpPr txBox="1"/>
            <p:nvPr/>
          </p:nvSpPr>
          <p:spPr>
            <a:xfrm>
              <a:off x="7901466" y="4572091"/>
              <a:ext cx="10823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5D7373"/>
                  </a:solidFill>
                  <a:latin typeface="Tw Cen MT" panose="020B0602020104020603" pitchFamily="34" charset="0"/>
                </a:rPr>
                <a:t>Reviews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CBA54B4-C4A1-42E4-8C44-62AE9DB602A3}"/>
              </a:ext>
            </a:extLst>
          </p:cNvPr>
          <p:cNvGrpSpPr/>
          <p:nvPr/>
        </p:nvGrpSpPr>
        <p:grpSpPr>
          <a:xfrm>
            <a:off x="3751999" y="5559809"/>
            <a:ext cx="854650" cy="1056951"/>
            <a:chOff x="7518984" y="1515128"/>
            <a:chExt cx="914400" cy="1174502"/>
          </a:xfrm>
        </p:grpSpPr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CD54E5BE-5EB0-4386-8E96-0382BF481823}"/>
                </a:ext>
              </a:extLst>
            </p:cNvPr>
            <p:cNvSpPr txBox="1"/>
            <p:nvPr/>
          </p:nvSpPr>
          <p:spPr>
            <a:xfrm>
              <a:off x="7598939" y="2320298"/>
              <a:ext cx="7839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5D7373"/>
                  </a:solidFill>
                  <a:latin typeface="Tw Cen MT" panose="020B0602020104020603" pitchFamily="34" charset="0"/>
                </a:rPr>
                <a:t>Size</a:t>
              </a:r>
            </a:p>
          </p:txBody>
        </p:sp>
        <p:pic>
          <p:nvPicPr>
            <p:cNvPr id="101" name="Graphic 100" descr="Ruler">
              <a:extLst>
                <a:ext uri="{FF2B5EF4-FFF2-40B4-BE49-F238E27FC236}">
                  <a16:creationId xmlns:a16="http://schemas.microsoft.com/office/drawing/2014/main" id="{7ABE5A38-1099-4228-8523-0565972408EB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 rot="1117932">
              <a:off x="7518984" y="1515128"/>
              <a:ext cx="914400" cy="914400"/>
            </a:xfrm>
            <a:prstGeom prst="rect">
              <a:avLst/>
            </a:prstGeom>
            <a:effectLst>
              <a:innerShdw blurRad="63500" dist="50800">
                <a:prstClr val="black">
                  <a:alpha val="50000"/>
                </a:prstClr>
              </a:innerShdw>
            </a:effectLst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8F0B19B-7947-459E-B50F-ACECA5C4ECF9}"/>
              </a:ext>
            </a:extLst>
          </p:cNvPr>
          <p:cNvGrpSpPr/>
          <p:nvPr/>
        </p:nvGrpSpPr>
        <p:grpSpPr>
          <a:xfrm>
            <a:off x="4751838" y="5503695"/>
            <a:ext cx="1082317" cy="1162254"/>
            <a:chOff x="5562278" y="2971800"/>
            <a:chExt cx="1082317" cy="1162254"/>
          </a:xfrm>
        </p:grpSpPr>
        <p:pic>
          <p:nvPicPr>
            <p:cNvPr id="102" name="Graphic 101" descr="Download">
              <a:extLst>
                <a:ext uri="{FF2B5EF4-FFF2-40B4-BE49-F238E27FC236}">
                  <a16:creationId xmlns:a16="http://schemas.microsoft.com/office/drawing/2014/main" id="{20634BAF-2D32-4A61-A082-9357F60A7D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5638800" y="2971800"/>
              <a:ext cx="914400" cy="914400"/>
            </a:xfrm>
            <a:prstGeom prst="rect">
              <a:avLst/>
            </a:prstGeom>
            <a:effectLst>
              <a:innerShdw blurRad="63500" dist="50800">
                <a:prstClr val="black">
                  <a:alpha val="50000"/>
                </a:prstClr>
              </a:innerShdw>
            </a:effectLst>
          </p:spPr>
        </p:pic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C4BBDF39-2121-4B50-91F7-C061E31A11F3}"/>
                </a:ext>
              </a:extLst>
            </p:cNvPr>
            <p:cNvSpPr txBox="1"/>
            <p:nvPr/>
          </p:nvSpPr>
          <p:spPr>
            <a:xfrm>
              <a:off x="5562278" y="3764722"/>
              <a:ext cx="10823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5D7373"/>
                  </a:solidFill>
                  <a:latin typeface="Tw Cen MT" panose="020B0602020104020603" pitchFamily="34" charset="0"/>
                </a:rPr>
                <a:t>Installs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1C0CC5C-7EEE-4380-AE53-F5F40FB4EA19}"/>
              </a:ext>
            </a:extLst>
          </p:cNvPr>
          <p:cNvGrpSpPr/>
          <p:nvPr/>
        </p:nvGrpSpPr>
        <p:grpSpPr>
          <a:xfrm>
            <a:off x="8782180" y="5577088"/>
            <a:ext cx="1080389" cy="1096248"/>
            <a:chOff x="4064204" y="3522636"/>
            <a:chExt cx="1082317" cy="1177201"/>
          </a:xfrm>
        </p:grpSpPr>
        <p:pic>
          <p:nvPicPr>
            <p:cNvPr id="103" name="Graphic 102" descr="Repeat">
              <a:extLst>
                <a:ext uri="{FF2B5EF4-FFF2-40B4-BE49-F238E27FC236}">
                  <a16:creationId xmlns:a16="http://schemas.microsoft.com/office/drawing/2014/main" id="{626BCA24-38F5-4A93-A369-503F5AA453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4169862" y="3522636"/>
              <a:ext cx="855533" cy="855533"/>
            </a:xfrm>
            <a:prstGeom prst="rect">
              <a:avLst/>
            </a:prstGeom>
            <a:effectLst>
              <a:innerShdw blurRad="63500" dist="50800">
                <a:prstClr val="black">
                  <a:alpha val="50000"/>
                </a:prstClr>
              </a:innerShdw>
            </a:effectLst>
          </p:spPr>
        </p:pic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BECF0E82-83BC-4F27-83A6-CAC135BC240C}"/>
                </a:ext>
              </a:extLst>
            </p:cNvPr>
            <p:cNvSpPr txBox="1"/>
            <p:nvPr/>
          </p:nvSpPr>
          <p:spPr>
            <a:xfrm>
              <a:off x="4064204" y="4330505"/>
              <a:ext cx="10823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5D7373"/>
                  </a:solidFill>
                  <a:latin typeface="Tw Cen MT" panose="020B0602020104020603" pitchFamily="34" charset="0"/>
                </a:rPr>
                <a:t>Version</a:t>
              </a:r>
            </a:p>
          </p:txBody>
        </p:sp>
      </p:grpSp>
      <p:pic>
        <p:nvPicPr>
          <p:cNvPr id="29" name="Graphic 28" descr="Checkmark">
            <a:extLst>
              <a:ext uri="{FF2B5EF4-FFF2-40B4-BE49-F238E27FC236}">
                <a16:creationId xmlns:a16="http://schemas.microsoft.com/office/drawing/2014/main" id="{CEE41981-14E6-4AB4-B1FB-6480A0F2E27B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3280578" y="4507226"/>
            <a:ext cx="830998" cy="830998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31" name="Graphic 30" descr="Close">
            <a:extLst>
              <a:ext uri="{FF2B5EF4-FFF2-40B4-BE49-F238E27FC236}">
                <a16:creationId xmlns:a16="http://schemas.microsoft.com/office/drawing/2014/main" id="{2375933E-30B6-46E6-B1A5-B4E57CD5B62E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9092291" y="4645924"/>
            <a:ext cx="830998" cy="830998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60F9066D-BDAD-4780-BC2A-2FD17284A43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0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04409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3841">
        <p159:morph option="byObject"/>
      </p:transition>
    </mc:Choice>
    <mc:Fallback>
      <p:transition spd="slow" advTm="384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96C21A0E-94A8-4B01-906B-7EE570074A06}"/>
              </a:ext>
            </a:extLst>
          </p:cNvPr>
          <p:cNvGrpSpPr/>
          <p:nvPr/>
        </p:nvGrpSpPr>
        <p:grpSpPr>
          <a:xfrm>
            <a:off x="-2539" y="-1160864"/>
            <a:ext cx="14095736" cy="8858256"/>
            <a:chOff x="-10038800" y="-1160864"/>
            <a:chExt cx="14095736" cy="8858256"/>
          </a:xfrm>
        </p:grpSpPr>
        <p:pic>
          <p:nvPicPr>
            <p:cNvPr id="51" name="Picture 50" descr="A close up of text on a white background&#10;&#10;Description automatically generated">
              <a:extLst>
                <a:ext uri="{FF2B5EF4-FFF2-40B4-BE49-F238E27FC236}">
                  <a16:creationId xmlns:a16="http://schemas.microsoft.com/office/drawing/2014/main" id="{C326010A-BA4E-465B-97B3-9A836C7414F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6055" b="94922" l="9961" r="89844">
                          <a14:foregroundMark x1="10352" y1="9180" x2="20313" y2="6055"/>
                          <a14:foregroundMark x1="20313" y1="6055" x2="26172" y2="9766"/>
                          <a14:foregroundMark x1="89844" y1="45508" x2="89648" y2="54688"/>
                          <a14:foregroundMark x1="10156" y1="89844" x2="18555" y2="94922"/>
                          <a14:foregroundMark x1="18555" y1="94922" x2="27148" y2="9062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88816" y="2206815"/>
              <a:ext cx="2268120" cy="2481300"/>
            </a:xfrm>
            <a:prstGeom prst="rect">
              <a:avLst/>
            </a:prstGeom>
          </p:spPr>
        </p:pic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FDC365D7-ADC6-46CC-B557-2E53E8E92C31}"/>
                </a:ext>
              </a:extLst>
            </p:cNvPr>
            <p:cNvGrpSpPr/>
            <p:nvPr/>
          </p:nvGrpSpPr>
          <p:grpSpPr>
            <a:xfrm>
              <a:off x="-10038800" y="-1160864"/>
              <a:ext cx="12238082" cy="8858256"/>
              <a:chOff x="-8951757" y="-1160864"/>
              <a:chExt cx="12238082" cy="8858256"/>
            </a:xfrm>
          </p:grpSpPr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FE3A3A3E-C0D9-46DD-BBD1-BF5B6264F45D}"/>
                  </a:ext>
                </a:extLst>
              </p:cNvPr>
              <p:cNvSpPr/>
              <p:nvPr/>
            </p:nvSpPr>
            <p:spPr>
              <a:xfrm>
                <a:off x="-8951757" y="-1160864"/>
                <a:ext cx="12192000" cy="8858256"/>
              </a:xfrm>
              <a:prstGeom prst="rect">
                <a:avLst/>
              </a:prstGeom>
              <a:solidFill>
                <a:srgbClr val="F0EEF0"/>
              </a:solidFill>
              <a:ln>
                <a:noFill/>
              </a:ln>
              <a:effectLst>
                <a:outerShdw blurRad="215900" dist="38100" sx="101000" sy="101000" algn="ctr" rotWithShape="0">
                  <a:schemeClr val="tx1">
                    <a:lumMod val="65000"/>
                    <a:lumOff val="35000"/>
                    <a:alpha val="3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: Rounded Corners 89">
                <a:extLst>
                  <a:ext uri="{FF2B5EF4-FFF2-40B4-BE49-F238E27FC236}">
                    <a16:creationId xmlns:a16="http://schemas.microsoft.com/office/drawing/2014/main" id="{7A21357E-D84B-423C-999E-20393A0A784E}"/>
                  </a:ext>
                </a:extLst>
              </p:cNvPr>
              <p:cNvSpPr/>
              <p:nvPr/>
            </p:nvSpPr>
            <p:spPr>
              <a:xfrm>
                <a:off x="2719137" y="2264871"/>
                <a:ext cx="521106" cy="2360918"/>
              </a:xfrm>
              <a:prstGeom prst="roundRect">
                <a:avLst>
                  <a:gd name="adj" fmla="val 13542"/>
                </a:avLst>
              </a:prstGeom>
              <a:solidFill>
                <a:srgbClr val="FC384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8B40E12B-C3E6-4F1E-AC08-E1528BD1A8C5}"/>
                  </a:ext>
                </a:extLst>
              </p:cNvPr>
              <p:cNvSpPr txBox="1"/>
              <p:nvPr/>
            </p:nvSpPr>
            <p:spPr>
              <a:xfrm rot="16200000">
                <a:off x="1844256" y="3191293"/>
                <a:ext cx="236091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b="1" dirty="0">
                    <a:solidFill>
                      <a:schemeClr val="bg1"/>
                    </a:solidFill>
                    <a:latin typeface="Tw Cen MT" panose="020B0602020104020603" pitchFamily="34" charset="0"/>
                  </a:rPr>
                  <a:t>About</a:t>
                </a:r>
              </a:p>
            </p:txBody>
          </p:sp>
        </p:grp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D71591BF-C235-45BA-BADB-72995DF63C7F}"/>
              </a:ext>
            </a:extLst>
          </p:cNvPr>
          <p:cNvGrpSpPr/>
          <p:nvPr/>
        </p:nvGrpSpPr>
        <p:grpSpPr>
          <a:xfrm>
            <a:off x="55353" y="-1160864"/>
            <a:ext cx="12180190" cy="8858256"/>
            <a:chOff x="-8953821" y="-1160864"/>
            <a:chExt cx="12239191" cy="8858256"/>
          </a:xfrm>
        </p:grpSpPr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75EDF535-DFC8-4749-8499-06347F846C2A}"/>
                </a:ext>
              </a:extLst>
            </p:cNvPr>
            <p:cNvSpPr/>
            <p:nvPr/>
          </p:nvSpPr>
          <p:spPr>
            <a:xfrm>
              <a:off x="-8953821" y="-1160864"/>
              <a:ext cx="12192000" cy="8858256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ectangle: Rounded Corners 85">
              <a:extLst>
                <a:ext uri="{FF2B5EF4-FFF2-40B4-BE49-F238E27FC236}">
                  <a16:creationId xmlns:a16="http://schemas.microsoft.com/office/drawing/2014/main" id="{F2F2A46C-4E01-4FE2-BDE4-DB0FBEED87CC}"/>
                </a:ext>
              </a:extLst>
            </p:cNvPr>
            <p:cNvSpPr/>
            <p:nvPr/>
          </p:nvSpPr>
          <p:spPr>
            <a:xfrm>
              <a:off x="2701576" y="2264871"/>
              <a:ext cx="536603" cy="2360918"/>
            </a:xfrm>
            <a:prstGeom prst="roundRect">
              <a:avLst>
                <a:gd name="adj" fmla="val 18826"/>
              </a:avLst>
            </a:prstGeom>
            <a:solidFill>
              <a:srgbClr val="01D2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105FCEE0-FAC8-46E0-9B51-FE123B0B8B4D}"/>
                </a:ext>
              </a:extLst>
            </p:cNvPr>
            <p:cNvSpPr txBox="1"/>
            <p:nvPr/>
          </p:nvSpPr>
          <p:spPr>
            <a:xfrm rot="16200000">
              <a:off x="1829753" y="3170171"/>
              <a:ext cx="2360918" cy="5503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chemeClr val="bg1"/>
                  </a:solidFill>
                  <a:latin typeface="Tw Cen MT" panose="020B0602020104020603" pitchFamily="34" charset="0"/>
                </a:rPr>
                <a:t>Objective</a:t>
              </a:r>
            </a:p>
          </p:txBody>
        </p:sp>
      </p:grp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2EF98F8D-89F2-45E7-A64D-12B93D801E63}"/>
              </a:ext>
            </a:extLst>
          </p:cNvPr>
          <p:cNvCxnSpPr>
            <a:cxnSpLocks/>
            <a:stCxn id="52" idx="6"/>
            <a:endCxn id="59" idx="2"/>
          </p:cNvCxnSpPr>
          <p:nvPr/>
        </p:nvCxnSpPr>
        <p:spPr>
          <a:xfrm>
            <a:off x="4239836" y="3623253"/>
            <a:ext cx="3736068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D69BBF09-0331-4D61-814A-D69B00E0DA85}"/>
              </a:ext>
            </a:extLst>
          </p:cNvPr>
          <p:cNvGrpSpPr/>
          <p:nvPr/>
        </p:nvGrpSpPr>
        <p:grpSpPr>
          <a:xfrm>
            <a:off x="4059030" y="3517706"/>
            <a:ext cx="211094" cy="211094"/>
            <a:chOff x="1677812" y="4248152"/>
            <a:chExt cx="211094" cy="211094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62AA0B72-A456-4185-B4F8-A23552D65847}"/>
                </a:ext>
              </a:extLst>
            </p:cNvPr>
            <p:cNvSpPr/>
            <p:nvPr/>
          </p:nvSpPr>
          <p:spPr>
            <a:xfrm>
              <a:off x="1677812" y="4248152"/>
              <a:ext cx="211094" cy="21109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13C0291D-3438-4C58-976F-62EC10D759E2}"/>
                </a:ext>
              </a:extLst>
            </p:cNvPr>
            <p:cNvSpPr/>
            <p:nvPr/>
          </p:nvSpPr>
          <p:spPr>
            <a:xfrm>
              <a:off x="1708100" y="4278440"/>
              <a:ext cx="150518" cy="150518"/>
            </a:xfrm>
            <a:prstGeom prst="ellips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EF24E465-4712-46E7-ABB6-67617BB7AD95}"/>
              </a:ext>
            </a:extLst>
          </p:cNvPr>
          <p:cNvGrpSpPr/>
          <p:nvPr/>
        </p:nvGrpSpPr>
        <p:grpSpPr>
          <a:xfrm>
            <a:off x="7945616" y="3517706"/>
            <a:ext cx="211094" cy="211094"/>
            <a:chOff x="5973250" y="4248152"/>
            <a:chExt cx="211094" cy="211094"/>
          </a:xfrm>
        </p:grpSpPr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083B98A8-4EA5-426C-992E-F1851BE3F8F0}"/>
                </a:ext>
              </a:extLst>
            </p:cNvPr>
            <p:cNvSpPr/>
            <p:nvPr/>
          </p:nvSpPr>
          <p:spPr>
            <a:xfrm>
              <a:off x="5973250" y="4248152"/>
              <a:ext cx="211094" cy="21109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753730E4-4465-4AF3-8495-CEEDA00758BD}"/>
                </a:ext>
              </a:extLst>
            </p:cNvPr>
            <p:cNvSpPr/>
            <p:nvPr/>
          </p:nvSpPr>
          <p:spPr>
            <a:xfrm>
              <a:off x="6003538" y="4278440"/>
              <a:ext cx="150518" cy="150518"/>
            </a:xfrm>
            <a:prstGeom prst="ellipse">
              <a:avLst/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020FA332-649A-454F-801C-5FD9E1B0C912}"/>
              </a:ext>
            </a:extLst>
          </p:cNvPr>
          <p:cNvSpPr txBox="1"/>
          <p:nvPr/>
        </p:nvSpPr>
        <p:spPr>
          <a:xfrm>
            <a:off x="3013193" y="4188725"/>
            <a:ext cx="22549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kumimoji="0" lang="en-US" sz="160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</a:rPr>
              <a:t>Identify whether a</a:t>
            </a:r>
            <a:r>
              <a:rPr 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Tw Cen MT" panose="020B0602020104020603" pitchFamily="34" charset="0"/>
              </a:rPr>
              <a:t>n app should be a Free or Paid App</a:t>
            </a:r>
            <a:endParaRPr kumimoji="0" lang="en-US" sz="160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Tw Cen MT" panose="020B0602020104020603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D470C80E-DE68-4942-AC41-1695DBF45D6A}"/>
              </a:ext>
            </a:extLst>
          </p:cNvPr>
          <p:cNvSpPr txBox="1"/>
          <p:nvPr/>
        </p:nvSpPr>
        <p:spPr>
          <a:xfrm>
            <a:off x="3014075" y="3709155"/>
            <a:ext cx="22890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noProof="0" dirty="0">
                <a:solidFill>
                  <a:srgbClr val="FF5969"/>
                </a:solidFill>
                <a:latin typeface="Tw Cen MT" panose="020B0602020104020603" pitchFamily="34" charset="0"/>
              </a:rPr>
              <a:t>Classification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FF5969"/>
              </a:solidFill>
              <a:effectLst/>
              <a:uLnTx/>
              <a:uFillTx/>
              <a:latin typeface="Tw Cen MT" panose="020B0602020104020603" pitchFamily="34" charset="0"/>
              <a:ea typeface="+mn-ea"/>
              <a:cs typeface="+mn-cs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D707574-E5F0-4D78-A9DB-14A7C3E959C0}"/>
              </a:ext>
            </a:extLst>
          </p:cNvPr>
          <p:cNvSpPr txBox="1"/>
          <p:nvPr/>
        </p:nvSpPr>
        <p:spPr>
          <a:xfrm>
            <a:off x="7024073" y="4188725"/>
            <a:ext cx="21538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Tw Cen MT" panose="020B0602020104020603" pitchFamily="34" charset="0"/>
              </a:rPr>
              <a:t>If Paid, identify the approx. price point for the app</a:t>
            </a:r>
            <a:endParaRPr kumimoji="0" lang="en-US" sz="160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Tw Cen MT" panose="020B0602020104020603" pitchFamily="34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C12C88B0-4E68-4265-B3C1-D6914AB2C75E}"/>
              </a:ext>
            </a:extLst>
          </p:cNvPr>
          <p:cNvSpPr txBox="1"/>
          <p:nvPr/>
        </p:nvSpPr>
        <p:spPr>
          <a:xfrm>
            <a:off x="6923841" y="3709155"/>
            <a:ext cx="22890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EC630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Regression</a:t>
            </a: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4963722A-D1A9-4FC7-96A3-9311AFC4EFEF}"/>
              </a:ext>
            </a:extLst>
          </p:cNvPr>
          <p:cNvGrpSpPr/>
          <p:nvPr/>
        </p:nvGrpSpPr>
        <p:grpSpPr>
          <a:xfrm>
            <a:off x="3521328" y="1755914"/>
            <a:ext cx="1275682" cy="1275682"/>
            <a:chOff x="3063120" y="1755914"/>
            <a:chExt cx="1275682" cy="1275682"/>
          </a:xfrm>
        </p:grpSpPr>
        <p:sp>
          <p:nvSpPr>
            <p:cNvPr id="67" name="Teardrop 66">
              <a:extLst>
                <a:ext uri="{FF2B5EF4-FFF2-40B4-BE49-F238E27FC236}">
                  <a16:creationId xmlns:a16="http://schemas.microsoft.com/office/drawing/2014/main" id="{C22EEC6E-4D84-4518-88E7-AB116B9E9593}"/>
                </a:ext>
              </a:extLst>
            </p:cNvPr>
            <p:cNvSpPr/>
            <p:nvPr/>
          </p:nvSpPr>
          <p:spPr>
            <a:xfrm rot="8100000">
              <a:off x="3063120" y="1755914"/>
              <a:ext cx="1275682" cy="1275682"/>
            </a:xfrm>
            <a:prstGeom prst="teardrop">
              <a:avLst>
                <a:gd name="adj" fmla="val 109962"/>
              </a:avLst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FB4BF24E-1124-4639-A1C3-222C13369E71}"/>
                </a:ext>
              </a:extLst>
            </p:cNvPr>
            <p:cNvSpPr/>
            <p:nvPr/>
          </p:nvSpPr>
          <p:spPr>
            <a:xfrm>
              <a:off x="3257469" y="1948912"/>
              <a:ext cx="889686" cy="88968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4FF86538-2125-4958-9BF5-B1407100731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6696" y="2066644"/>
              <a:ext cx="627392" cy="627390"/>
            </a:xfrm>
            <a:prstGeom prst="rect">
              <a:avLst/>
            </a:prstGeom>
          </p:spPr>
        </p:pic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18542261-D1E9-4E30-BBE2-57369359B35D}"/>
              </a:ext>
            </a:extLst>
          </p:cNvPr>
          <p:cNvGrpSpPr/>
          <p:nvPr/>
        </p:nvGrpSpPr>
        <p:grpSpPr>
          <a:xfrm>
            <a:off x="7402537" y="1755914"/>
            <a:ext cx="1275682" cy="1275682"/>
            <a:chOff x="7353181" y="1755914"/>
            <a:chExt cx="1275682" cy="1275682"/>
          </a:xfrm>
        </p:grpSpPr>
        <p:sp>
          <p:nvSpPr>
            <p:cNvPr id="75" name="Teardrop 74">
              <a:extLst>
                <a:ext uri="{FF2B5EF4-FFF2-40B4-BE49-F238E27FC236}">
                  <a16:creationId xmlns:a16="http://schemas.microsoft.com/office/drawing/2014/main" id="{3B70191C-994A-41DA-86BB-2C6388692314}"/>
                </a:ext>
              </a:extLst>
            </p:cNvPr>
            <p:cNvSpPr/>
            <p:nvPr/>
          </p:nvSpPr>
          <p:spPr>
            <a:xfrm rot="8100000">
              <a:off x="7353181" y="1755914"/>
              <a:ext cx="1275682" cy="1275682"/>
            </a:xfrm>
            <a:prstGeom prst="teardrop">
              <a:avLst>
                <a:gd name="adj" fmla="val 109962"/>
              </a:avLst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E65F35AF-0BEA-4EE9-BA55-403BF1FAB26F}"/>
                </a:ext>
              </a:extLst>
            </p:cNvPr>
            <p:cNvSpPr/>
            <p:nvPr/>
          </p:nvSpPr>
          <p:spPr>
            <a:xfrm>
              <a:off x="7547530" y="1948912"/>
              <a:ext cx="889686" cy="88968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D4120076-6DD4-4994-BFE6-A398B090A96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48666" y="2048456"/>
              <a:ext cx="684562" cy="684560"/>
            </a:xfrm>
            <a:prstGeom prst="rect">
              <a:avLst/>
            </a:prstGeom>
          </p:spPr>
        </p:pic>
      </p:grpSp>
      <p:sp>
        <p:nvSpPr>
          <p:cNvPr id="78" name="TextBox 77">
            <a:extLst>
              <a:ext uri="{FF2B5EF4-FFF2-40B4-BE49-F238E27FC236}">
                <a16:creationId xmlns:a16="http://schemas.microsoft.com/office/drawing/2014/main" id="{17AD7246-C049-4EA0-934B-B757C10AB86E}"/>
              </a:ext>
            </a:extLst>
          </p:cNvPr>
          <p:cNvSpPr txBox="1"/>
          <p:nvPr/>
        </p:nvSpPr>
        <p:spPr>
          <a:xfrm>
            <a:off x="2241234" y="716717"/>
            <a:ext cx="7654212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100" dirty="0">
                <a:solidFill>
                  <a:srgbClr val="5D7373"/>
                </a:solidFill>
                <a:latin typeface="Tw Cen MT" panose="020B0602020104020603" pitchFamily="34" charset="0"/>
              </a:rPr>
              <a:t>PRICE PREDICTION FOR NEW APP</a:t>
            </a:r>
          </a:p>
        </p:txBody>
      </p: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1EF56011-00E0-40E4-AE94-67698FD8E4FB}"/>
              </a:ext>
            </a:extLst>
          </p:cNvPr>
          <p:cNvGrpSpPr/>
          <p:nvPr/>
        </p:nvGrpSpPr>
        <p:grpSpPr>
          <a:xfrm>
            <a:off x="98735" y="-1166960"/>
            <a:ext cx="12133812" cy="8858256"/>
            <a:chOff x="-8953821" y="-1160864"/>
            <a:chExt cx="12237764" cy="8858256"/>
          </a:xfrm>
        </p:grpSpPr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CDEDAA53-B9EF-44AF-92D8-B4576350B6D9}"/>
                </a:ext>
              </a:extLst>
            </p:cNvPr>
            <p:cNvSpPr/>
            <p:nvPr/>
          </p:nvSpPr>
          <p:spPr>
            <a:xfrm>
              <a:off x="-8953821" y="-1160864"/>
              <a:ext cx="12192000" cy="8858256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3" name="Rectangle: Rounded Corners 132">
              <a:extLst>
                <a:ext uri="{FF2B5EF4-FFF2-40B4-BE49-F238E27FC236}">
                  <a16:creationId xmlns:a16="http://schemas.microsoft.com/office/drawing/2014/main" id="{181F7C8B-51E3-499B-812D-6F237BCA45C9}"/>
                </a:ext>
              </a:extLst>
            </p:cNvPr>
            <p:cNvSpPr/>
            <p:nvPr/>
          </p:nvSpPr>
          <p:spPr>
            <a:xfrm>
              <a:off x="2676750" y="2264871"/>
              <a:ext cx="561429" cy="2360918"/>
            </a:xfrm>
            <a:prstGeom prst="roundRect">
              <a:avLst>
                <a:gd name="adj" fmla="val 17001"/>
              </a:avLst>
            </a:prstGeom>
            <a:solidFill>
              <a:srgbClr val="00F07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EF375018-D8AE-4A1E-9F40-BA0233D7DDD1}"/>
                </a:ext>
              </a:extLst>
            </p:cNvPr>
            <p:cNvSpPr txBox="1"/>
            <p:nvPr/>
          </p:nvSpPr>
          <p:spPr>
            <a:xfrm rot="16200000">
              <a:off x="1870674" y="3213751"/>
              <a:ext cx="2360918" cy="4656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  <a:latin typeface="Tw Cen MT" panose="020B0602020104020603" pitchFamily="34" charset="0"/>
                </a:rPr>
                <a:t>EDA</a:t>
              </a:r>
            </a:p>
          </p:txBody>
        </p: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EB3F1E36-9588-4E83-ACA8-F0127DA05F86}"/>
              </a:ext>
            </a:extLst>
          </p:cNvPr>
          <p:cNvGrpSpPr/>
          <p:nvPr/>
        </p:nvGrpSpPr>
        <p:grpSpPr>
          <a:xfrm>
            <a:off x="-10896370" y="-1166960"/>
            <a:ext cx="12049118" cy="8858256"/>
            <a:chOff x="-8954760" y="-1160864"/>
            <a:chExt cx="12222553" cy="8858256"/>
          </a:xfrm>
        </p:grpSpPr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BA0C1ABE-6C95-4676-B5EA-E8E02BD8987B}"/>
                </a:ext>
              </a:extLst>
            </p:cNvPr>
            <p:cNvSpPr/>
            <p:nvPr/>
          </p:nvSpPr>
          <p:spPr>
            <a:xfrm>
              <a:off x="-8954760" y="-1160864"/>
              <a:ext cx="12192000" cy="8858256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Rectangle: Rounded Corners 136">
              <a:extLst>
                <a:ext uri="{FF2B5EF4-FFF2-40B4-BE49-F238E27FC236}">
                  <a16:creationId xmlns:a16="http://schemas.microsoft.com/office/drawing/2014/main" id="{9FCA2A67-A8F8-436E-9B9A-F1E88BA4F4D4}"/>
                </a:ext>
              </a:extLst>
            </p:cNvPr>
            <p:cNvSpPr/>
            <p:nvPr/>
          </p:nvSpPr>
          <p:spPr>
            <a:xfrm>
              <a:off x="2696817" y="2264871"/>
              <a:ext cx="541362" cy="2360918"/>
            </a:xfrm>
            <a:prstGeom prst="roundRect">
              <a:avLst>
                <a:gd name="adj" fmla="val 17369"/>
              </a:avLst>
            </a:prstGeom>
            <a:solidFill>
              <a:srgbClr val="FED4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E1B26F17-929E-4F2C-8249-1BD6CC19CBA1}"/>
                </a:ext>
              </a:extLst>
            </p:cNvPr>
            <p:cNvSpPr txBox="1"/>
            <p:nvPr/>
          </p:nvSpPr>
          <p:spPr>
            <a:xfrm rot="16200000">
              <a:off x="1853179" y="3207833"/>
              <a:ext cx="2360918" cy="4683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  <a:latin typeface="Tw Cen MT" panose="020B0602020104020603" pitchFamily="34" charset="0"/>
                </a:rPr>
                <a:t>Classification</a:t>
              </a:r>
            </a:p>
          </p:txBody>
        </p:sp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4E730444-A46A-4E02-9EED-F61FEC13D174}"/>
              </a:ext>
            </a:extLst>
          </p:cNvPr>
          <p:cNvGrpSpPr/>
          <p:nvPr/>
        </p:nvGrpSpPr>
        <p:grpSpPr>
          <a:xfrm>
            <a:off x="-11280256" y="-1163912"/>
            <a:ext cx="12055585" cy="8858256"/>
            <a:chOff x="-11712240" y="-1163912"/>
            <a:chExt cx="12055585" cy="8858256"/>
          </a:xfrm>
        </p:grpSpPr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ABFE1F20-C411-4EF6-9A8F-6E78D8512E7B}"/>
                </a:ext>
              </a:extLst>
            </p:cNvPr>
            <p:cNvSpPr/>
            <p:nvPr/>
          </p:nvSpPr>
          <p:spPr>
            <a:xfrm>
              <a:off x="-11712240" y="-1163912"/>
              <a:ext cx="12018999" cy="8858256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Rectangle: Rounded Corners 140">
              <a:extLst>
                <a:ext uri="{FF2B5EF4-FFF2-40B4-BE49-F238E27FC236}">
                  <a16:creationId xmlns:a16="http://schemas.microsoft.com/office/drawing/2014/main" id="{0E2359FC-46DA-4E98-8B77-EDB52856DFDB}"/>
                </a:ext>
              </a:extLst>
            </p:cNvPr>
            <p:cNvSpPr/>
            <p:nvPr/>
          </p:nvSpPr>
          <p:spPr>
            <a:xfrm>
              <a:off x="-225995" y="2261823"/>
              <a:ext cx="533680" cy="2360918"/>
            </a:xfrm>
            <a:prstGeom prst="roundRect">
              <a:avLst>
                <a:gd name="adj" fmla="val 17369"/>
              </a:avLst>
            </a:pr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FFBD2E25-7381-41EE-9AA9-C86F90683358}"/>
                </a:ext>
              </a:extLst>
            </p:cNvPr>
            <p:cNvSpPr txBox="1"/>
            <p:nvPr/>
          </p:nvSpPr>
          <p:spPr>
            <a:xfrm rot="16200000">
              <a:off x="-1067946" y="3208607"/>
              <a:ext cx="236091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  <a:latin typeface="Tw Cen MT" panose="020B0602020104020603" pitchFamily="34" charset="0"/>
                </a:rPr>
                <a:t>Regression</a:t>
              </a:r>
            </a:p>
          </p:txBody>
        </p:sp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88C32790-3DAB-431B-A477-002A9DE81EB8}"/>
              </a:ext>
            </a:extLst>
          </p:cNvPr>
          <p:cNvGrpSpPr/>
          <p:nvPr/>
        </p:nvGrpSpPr>
        <p:grpSpPr>
          <a:xfrm>
            <a:off x="-11659384" y="-1166960"/>
            <a:ext cx="12045493" cy="8858256"/>
            <a:chOff x="-12135755" y="-1166960"/>
            <a:chExt cx="12045493" cy="8858256"/>
          </a:xfrm>
        </p:grpSpPr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F6510F19-0C13-4DB6-B0F9-C67FFE87FAEA}"/>
                </a:ext>
              </a:extLst>
            </p:cNvPr>
            <p:cNvSpPr/>
            <p:nvPr/>
          </p:nvSpPr>
          <p:spPr>
            <a:xfrm>
              <a:off x="-12135755" y="-1166960"/>
              <a:ext cx="12018999" cy="8858256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Rectangle: Rounded Corners 144">
              <a:extLst>
                <a:ext uri="{FF2B5EF4-FFF2-40B4-BE49-F238E27FC236}">
                  <a16:creationId xmlns:a16="http://schemas.microsoft.com/office/drawing/2014/main" id="{186BF5AD-D671-4113-9D44-A56530337480}"/>
                </a:ext>
              </a:extLst>
            </p:cNvPr>
            <p:cNvSpPr/>
            <p:nvPr/>
          </p:nvSpPr>
          <p:spPr>
            <a:xfrm>
              <a:off x="-648115" y="2258775"/>
              <a:ext cx="533680" cy="2360918"/>
            </a:xfrm>
            <a:prstGeom prst="roundRect">
              <a:avLst>
                <a:gd name="adj" fmla="val 17369"/>
              </a:avLst>
            </a:prstGeom>
            <a:solidFill>
              <a:srgbClr val="F13A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130D0907-6B48-4F9E-80EA-726B3F434F34}"/>
                </a:ext>
              </a:extLst>
            </p:cNvPr>
            <p:cNvSpPr txBox="1"/>
            <p:nvPr/>
          </p:nvSpPr>
          <p:spPr>
            <a:xfrm rot="16200000">
              <a:off x="-1501553" y="3205354"/>
              <a:ext cx="236091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  <a:latin typeface="Tw Cen MT" panose="020B0602020104020603" pitchFamily="34" charset="0"/>
                </a:rPr>
                <a:t>Conclusion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81CC80F-AEAB-4E15-BC6C-CEBDE581DC75}"/>
              </a:ext>
            </a:extLst>
          </p:cNvPr>
          <p:cNvGrpSpPr/>
          <p:nvPr/>
        </p:nvGrpSpPr>
        <p:grpSpPr>
          <a:xfrm>
            <a:off x="9868013" y="5549066"/>
            <a:ext cx="978737" cy="1136014"/>
            <a:chOff x="9771381" y="3589462"/>
            <a:chExt cx="893747" cy="1142529"/>
          </a:xfrm>
        </p:grpSpPr>
        <p:pic>
          <p:nvPicPr>
            <p:cNvPr id="6" name="Graphic 5" descr="Smiling face with solid fill">
              <a:extLst>
                <a:ext uri="{FF2B5EF4-FFF2-40B4-BE49-F238E27FC236}">
                  <a16:creationId xmlns:a16="http://schemas.microsoft.com/office/drawing/2014/main" id="{7A72F027-67C8-44DF-B8A7-FD6DDD5A9D8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771381" y="3589462"/>
              <a:ext cx="856638" cy="856638"/>
            </a:xfrm>
            <a:prstGeom prst="rect">
              <a:avLst/>
            </a:prstGeom>
            <a:effectLst>
              <a:innerShdw blurRad="63500" dist="50800">
                <a:prstClr val="black">
                  <a:alpha val="50000"/>
                </a:prstClr>
              </a:innerShdw>
            </a:effectLst>
          </p:spPr>
        </p:pic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C7FC1BE6-A65A-43FA-B8BE-062B7E0840A1}"/>
                </a:ext>
              </a:extLst>
            </p:cNvPr>
            <p:cNvSpPr txBox="1"/>
            <p:nvPr/>
          </p:nvSpPr>
          <p:spPr>
            <a:xfrm>
              <a:off x="9802027" y="4362659"/>
              <a:ext cx="8631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5D7373"/>
                  </a:solidFill>
                  <a:latin typeface="Tw Cen MT" panose="020B0602020104020603" pitchFamily="34" charset="0"/>
                </a:rPr>
                <a:t>Rating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CB0664D-1EAE-4D15-9885-4E98F10D4C19}"/>
              </a:ext>
            </a:extLst>
          </p:cNvPr>
          <p:cNvGrpSpPr/>
          <p:nvPr/>
        </p:nvGrpSpPr>
        <p:grpSpPr>
          <a:xfrm>
            <a:off x="6181698" y="5461548"/>
            <a:ext cx="1091077" cy="1340176"/>
            <a:chOff x="6082781" y="4423824"/>
            <a:chExt cx="914400" cy="1162974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99500DE-3240-4984-9910-79E3082F47A1}"/>
                </a:ext>
              </a:extLst>
            </p:cNvPr>
            <p:cNvSpPr txBox="1"/>
            <p:nvPr/>
          </p:nvSpPr>
          <p:spPr>
            <a:xfrm>
              <a:off x="6212795" y="5266300"/>
              <a:ext cx="637314" cy="320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5D7373"/>
                  </a:solidFill>
                  <a:latin typeface="Tw Cen MT" panose="020B0602020104020603" pitchFamily="34" charset="0"/>
                </a:rPr>
                <a:t>Price</a:t>
              </a:r>
            </a:p>
          </p:txBody>
        </p:sp>
        <p:pic>
          <p:nvPicPr>
            <p:cNvPr id="10" name="Graphic 9" descr="Dollar">
              <a:extLst>
                <a:ext uri="{FF2B5EF4-FFF2-40B4-BE49-F238E27FC236}">
                  <a16:creationId xmlns:a16="http://schemas.microsoft.com/office/drawing/2014/main" id="{B94071E5-7FFD-4B00-A1F1-983E5E63900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082781" y="4423824"/>
              <a:ext cx="914400" cy="914400"/>
            </a:xfrm>
            <a:prstGeom prst="rect">
              <a:avLst/>
            </a:prstGeom>
            <a:effectLst>
              <a:innerShdw blurRad="63500" dist="50800">
                <a:prstClr val="black">
                  <a:alpha val="50000"/>
                </a:prstClr>
              </a:innerShdw>
            </a:effectLst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B6AFF9C-CF61-4B25-BE88-BA96ECE36E3D}"/>
              </a:ext>
            </a:extLst>
          </p:cNvPr>
          <p:cNvGrpSpPr/>
          <p:nvPr/>
        </p:nvGrpSpPr>
        <p:grpSpPr>
          <a:xfrm>
            <a:off x="1956889" y="1285607"/>
            <a:ext cx="2266972" cy="1835052"/>
            <a:chOff x="2399012" y="1590566"/>
            <a:chExt cx="1088210" cy="1142485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9C54E148-9375-4DD1-AF9D-0EA8578248C4}"/>
                </a:ext>
              </a:extLst>
            </p:cNvPr>
            <p:cNvSpPr txBox="1"/>
            <p:nvPr/>
          </p:nvSpPr>
          <p:spPr>
            <a:xfrm>
              <a:off x="2399012" y="2363719"/>
              <a:ext cx="10882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5D7373"/>
                  </a:solidFill>
                  <a:latin typeface="Tw Cen MT" panose="020B0602020104020603" pitchFamily="34" charset="0"/>
                </a:rPr>
                <a:t>Category</a:t>
              </a:r>
            </a:p>
          </p:txBody>
        </p:sp>
        <p:pic>
          <p:nvPicPr>
            <p:cNvPr id="83" name="Graphic 82" descr="Filter">
              <a:extLst>
                <a:ext uri="{FF2B5EF4-FFF2-40B4-BE49-F238E27FC236}">
                  <a16:creationId xmlns:a16="http://schemas.microsoft.com/office/drawing/2014/main" id="{72400488-C115-4FE9-8DF3-B8612CD33A4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436300" y="1590566"/>
              <a:ext cx="914400" cy="914400"/>
            </a:xfrm>
            <a:prstGeom prst="rect">
              <a:avLst/>
            </a:prstGeom>
            <a:effectLst>
              <a:innerShdw blurRad="63500" dist="50800">
                <a:prstClr val="black">
                  <a:alpha val="50000"/>
                </a:prstClr>
              </a:innerShdw>
            </a:effectLst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AC626C3-023C-4678-BB2E-395ABAD663E8}"/>
              </a:ext>
            </a:extLst>
          </p:cNvPr>
          <p:cNvGrpSpPr/>
          <p:nvPr/>
        </p:nvGrpSpPr>
        <p:grpSpPr>
          <a:xfrm>
            <a:off x="4181376" y="1309016"/>
            <a:ext cx="2018138" cy="1586971"/>
            <a:chOff x="3292676" y="4450152"/>
            <a:chExt cx="921024" cy="1088441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75C26BE9-F2FC-4257-9384-DA0D01B3938E}"/>
                </a:ext>
              </a:extLst>
            </p:cNvPr>
            <p:cNvSpPr txBox="1"/>
            <p:nvPr/>
          </p:nvSpPr>
          <p:spPr>
            <a:xfrm>
              <a:off x="3292676" y="5299953"/>
              <a:ext cx="921024" cy="2386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5D7373"/>
                  </a:solidFill>
                  <a:latin typeface="Tw Cen MT" panose="020B0602020104020603" pitchFamily="34" charset="0"/>
                </a:rPr>
                <a:t>Content</a:t>
              </a:r>
            </a:p>
          </p:txBody>
        </p:sp>
        <p:pic>
          <p:nvPicPr>
            <p:cNvPr id="92" name="Graphic 91" descr="Checklist">
              <a:extLst>
                <a:ext uri="{FF2B5EF4-FFF2-40B4-BE49-F238E27FC236}">
                  <a16:creationId xmlns:a16="http://schemas.microsoft.com/office/drawing/2014/main" id="{378F8EA4-BC07-4ABF-B60A-5381ACCB774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3295373" y="4450152"/>
              <a:ext cx="914400" cy="914400"/>
            </a:xfrm>
            <a:prstGeom prst="rect">
              <a:avLst/>
            </a:prstGeom>
            <a:effectLst>
              <a:innerShdw blurRad="63500" dist="50800">
                <a:prstClr val="black">
                  <a:alpha val="50000"/>
                </a:prstClr>
              </a:innerShdw>
            </a:effectLst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05F5808-87DD-4ED5-952A-4DED4219D377}"/>
              </a:ext>
            </a:extLst>
          </p:cNvPr>
          <p:cNvGrpSpPr/>
          <p:nvPr/>
        </p:nvGrpSpPr>
        <p:grpSpPr>
          <a:xfrm>
            <a:off x="10859597" y="5532194"/>
            <a:ext cx="940915" cy="1141142"/>
            <a:chOff x="4670309" y="1503180"/>
            <a:chExt cx="972200" cy="1172263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4E1E30B8-961C-4248-8057-DC381272EAB4}"/>
                </a:ext>
              </a:extLst>
            </p:cNvPr>
            <p:cNvSpPr txBox="1"/>
            <p:nvPr/>
          </p:nvSpPr>
          <p:spPr>
            <a:xfrm>
              <a:off x="4750133" y="2306111"/>
              <a:ext cx="8923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5D7373"/>
                  </a:solidFill>
                  <a:latin typeface="Tw Cen MT" panose="020B0602020104020603" pitchFamily="34" charset="0"/>
                </a:rPr>
                <a:t>Genre</a:t>
              </a:r>
            </a:p>
          </p:txBody>
        </p:sp>
        <p:pic>
          <p:nvPicPr>
            <p:cNvPr id="94" name="Graphic 93" descr="Music">
              <a:extLst>
                <a:ext uri="{FF2B5EF4-FFF2-40B4-BE49-F238E27FC236}">
                  <a16:creationId xmlns:a16="http://schemas.microsoft.com/office/drawing/2014/main" id="{41BE4331-FBD4-479F-9D89-D8E6F8AA4BDE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4670309" y="1503180"/>
              <a:ext cx="914400" cy="914400"/>
            </a:xfrm>
            <a:prstGeom prst="rect">
              <a:avLst/>
            </a:prstGeom>
            <a:effectLst>
              <a:innerShdw blurRad="63500" dist="50800">
                <a:prstClr val="black">
                  <a:alpha val="50000"/>
                </a:prstClr>
              </a:innerShdw>
            </a:effectLst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865FB31-2AD0-4359-8BC3-EE5E43E84644}"/>
              </a:ext>
            </a:extLst>
          </p:cNvPr>
          <p:cNvGrpSpPr/>
          <p:nvPr/>
        </p:nvGrpSpPr>
        <p:grpSpPr>
          <a:xfrm>
            <a:off x="7675135" y="5549066"/>
            <a:ext cx="1110861" cy="1125851"/>
            <a:chOff x="7901466" y="3732064"/>
            <a:chExt cx="1082317" cy="1209359"/>
          </a:xfrm>
        </p:grpSpPr>
        <p:pic>
          <p:nvPicPr>
            <p:cNvPr id="95" name="Graphic 94" descr="Customer review">
              <a:extLst>
                <a:ext uri="{FF2B5EF4-FFF2-40B4-BE49-F238E27FC236}">
                  <a16:creationId xmlns:a16="http://schemas.microsoft.com/office/drawing/2014/main" id="{4B8EC951-C226-4F96-A7A7-57E782B24B12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7982074" y="3732064"/>
              <a:ext cx="914400" cy="914400"/>
            </a:xfrm>
            <a:prstGeom prst="rect">
              <a:avLst/>
            </a:prstGeom>
            <a:effectLst>
              <a:innerShdw blurRad="63500" dist="50800">
                <a:prstClr val="black">
                  <a:alpha val="50000"/>
                </a:prstClr>
              </a:innerShdw>
            </a:effectLst>
          </p:spPr>
        </p:pic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873ECCC9-DAD2-4CC5-8E61-EDFAB17F599A}"/>
                </a:ext>
              </a:extLst>
            </p:cNvPr>
            <p:cNvSpPr txBox="1"/>
            <p:nvPr/>
          </p:nvSpPr>
          <p:spPr>
            <a:xfrm>
              <a:off x="7901466" y="4572091"/>
              <a:ext cx="10823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5D7373"/>
                  </a:solidFill>
                  <a:latin typeface="Tw Cen MT" panose="020B0602020104020603" pitchFamily="34" charset="0"/>
                </a:rPr>
                <a:t>Reviews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CBA54B4-C4A1-42E4-8C44-62AE9DB602A3}"/>
              </a:ext>
            </a:extLst>
          </p:cNvPr>
          <p:cNvGrpSpPr/>
          <p:nvPr/>
        </p:nvGrpSpPr>
        <p:grpSpPr>
          <a:xfrm>
            <a:off x="6374062" y="1359733"/>
            <a:ext cx="1797425" cy="1742638"/>
            <a:chOff x="7518984" y="1515128"/>
            <a:chExt cx="914400" cy="1174502"/>
          </a:xfrm>
        </p:grpSpPr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CD54E5BE-5EB0-4386-8E96-0382BF481823}"/>
                </a:ext>
              </a:extLst>
            </p:cNvPr>
            <p:cNvSpPr txBox="1"/>
            <p:nvPr/>
          </p:nvSpPr>
          <p:spPr>
            <a:xfrm>
              <a:off x="7598939" y="2320298"/>
              <a:ext cx="7839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5D7373"/>
                  </a:solidFill>
                  <a:latin typeface="Tw Cen MT" panose="020B0602020104020603" pitchFamily="34" charset="0"/>
                </a:rPr>
                <a:t>Size</a:t>
              </a:r>
            </a:p>
          </p:txBody>
        </p:sp>
        <p:pic>
          <p:nvPicPr>
            <p:cNvPr id="101" name="Graphic 100" descr="Ruler">
              <a:extLst>
                <a:ext uri="{FF2B5EF4-FFF2-40B4-BE49-F238E27FC236}">
                  <a16:creationId xmlns:a16="http://schemas.microsoft.com/office/drawing/2014/main" id="{7ABE5A38-1099-4228-8523-0565972408EB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 rot="1117932">
              <a:off x="7518984" y="1515128"/>
              <a:ext cx="914400" cy="914400"/>
            </a:xfrm>
            <a:prstGeom prst="rect">
              <a:avLst/>
            </a:prstGeom>
            <a:effectLst>
              <a:innerShdw blurRad="63500" dist="50800">
                <a:prstClr val="black">
                  <a:alpha val="50000"/>
                </a:prstClr>
              </a:innerShdw>
            </a:effectLst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8F0B19B-7947-459E-B50F-ACECA5C4ECF9}"/>
              </a:ext>
            </a:extLst>
          </p:cNvPr>
          <p:cNvGrpSpPr/>
          <p:nvPr/>
        </p:nvGrpSpPr>
        <p:grpSpPr>
          <a:xfrm>
            <a:off x="8488528" y="1314809"/>
            <a:ext cx="2276234" cy="1916256"/>
            <a:chOff x="5562278" y="2971800"/>
            <a:chExt cx="1082317" cy="1162254"/>
          </a:xfrm>
        </p:grpSpPr>
        <p:pic>
          <p:nvPicPr>
            <p:cNvPr id="102" name="Graphic 101" descr="Download">
              <a:extLst>
                <a:ext uri="{FF2B5EF4-FFF2-40B4-BE49-F238E27FC236}">
                  <a16:creationId xmlns:a16="http://schemas.microsoft.com/office/drawing/2014/main" id="{20634BAF-2D32-4A61-A082-9357F60A7D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5638800" y="2971800"/>
              <a:ext cx="914400" cy="914400"/>
            </a:xfrm>
            <a:prstGeom prst="rect">
              <a:avLst/>
            </a:prstGeom>
            <a:effectLst>
              <a:innerShdw blurRad="63500" dist="50800">
                <a:prstClr val="black">
                  <a:alpha val="50000"/>
                </a:prstClr>
              </a:innerShdw>
            </a:effectLst>
          </p:spPr>
        </p:pic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C4BBDF39-2121-4B50-91F7-C061E31A11F3}"/>
                </a:ext>
              </a:extLst>
            </p:cNvPr>
            <p:cNvSpPr txBox="1"/>
            <p:nvPr/>
          </p:nvSpPr>
          <p:spPr>
            <a:xfrm>
              <a:off x="5562278" y="3764722"/>
              <a:ext cx="10823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5D7373"/>
                  </a:solidFill>
                  <a:latin typeface="Tw Cen MT" panose="020B0602020104020603" pitchFamily="34" charset="0"/>
                </a:rPr>
                <a:t>Installs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1C0CC5C-7EEE-4380-AE53-F5F40FB4EA19}"/>
              </a:ext>
            </a:extLst>
          </p:cNvPr>
          <p:cNvGrpSpPr/>
          <p:nvPr/>
        </p:nvGrpSpPr>
        <p:grpSpPr>
          <a:xfrm>
            <a:off x="8782180" y="5577088"/>
            <a:ext cx="1080389" cy="1096248"/>
            <a:chOff x="4064204" y="3522636"/>
            <a:chExt cx="1082317" cy="1177201"/>
          </a:xfrm>
        </p:grpSpPr>
        <p:pic>
          <p:nvPicPr>
            <p:cNvPr id="103" name="Graphic 102" descr="Repeat">
              <a:extLst>
                <a:ext uri="{FF2B5EF4-FFF2-40B4-BE49-F238E27FC236}">
                  <a16:creationId xmlns:a16="http://schemas.microsoft.com/office/drawing/2014/main" id="{626BCA24-38F5-4A93-A369-503F5AA453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4169862" y="3522636"/>
              <a:ext cx="855533" cy="855533"/>
            </a:xfrm>
            <a:prstGeom prst="rect">
              <a:avLst/>
            </a:prstGeom>
            <a:effectLst>
              <a:innerShdw blurRad="63500" dist="50800">
                <a:prstClr val="black">
                  <a:alpha val="50000"/>
                </a:prstClr>
              </a:innerShdw>
            </a:effectLst>
          </p:spPr>
        </p:pic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BECF0E82-83BC-4F27-83A6-CAC135BC240C}"/>
                </a:ext>
              </a:extLst>
            </p:cNvPr>
            <p:cNvSpPr txBox="1"/>
            <p:nvPr/>
          </p:nvSpPr>
          <p:spPr>
            <a:xfrm>
              <a:off x="4064204" y="4330505"/>
              <a:ext cx="10823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5D7373"/>
                  </a:solidFill>
                  <a:latin typeface="Tw Cen MT" panose="020B0602020104020603" pitchFamily="34" charset="0"/>
                </a:rPr>
                <a:t>Version</a:t>
              </a:r>
            </a:p>
          </p:txBody>
        </p:sp>
      </p:grpSp>
      <p:pic>
        <p:nvPicPr>
          <p:cNvPr id="29" name="Graphic 28" descr="Checkmark">
            <a:extLst>
              <a:ext uri="{FF2B5EF4-FFF2-40B4-BE49-F238E27FC236}">
                <a16:creationId xmlns:a16="http://schemas.microsoft.com/office/drawing/2014/main" id="{CEE41981-14E6-4AB4-B1FB-6480A0F2E27B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3280578" y="4507226"/>
            <a:ext cx="830998" cy="830998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31" name="Graphic 30" descr="Close">
            <a:extLst>
              <a:ext uri="{FF2B5EF4-FFF2-40B4-BE49-F238E27FC236}">
                <a16:creationId xmlns:a16="http://schemas.microsoft.com/office/drawing/2014/main" id="{2375933E-30B6-46E6-B1A5-B4E57CD5B62E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9092291" y="4645924"/>
            <a:ext cx="830998" cy="830998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1C76C602-561D-48D2-B854-6B9E13D29A79}"/>
              </a:ext>
            </a:extLst>
          </p:cNvPr>
          <p:cNvSpPr txBox="1"/>
          <p:nvPr/>
        </p:nvSpPr>
        <p:spPr>
          <a:xfrm>
            <a:off x="4356054" y="56276"/>
            <a:ext cx="43403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>
                    <a:lumMod val="50000"/>
                  </a:schemeClr>
                </a:solidFill>
                <a:latin typeface="Tw Cen MT" panose="020B0602020104020603" pitchFamily="34" charset="0"/>
              </a:rPr>
              <a:t>Final Selected Attributes for Model development</a:t>
            </a:r>
            <a:endParaRPr lang="en-IN" sz="2800" b="1" dirty="0">
              <a:solidFill>
                <a:schemeClr val="bg1">
                  <a:lumMod val="50000"/>
                </a:schemeClr>
              </a:solidFill>
              <a:latin typeface="Tw Cen MT" panose="020B0602020104020603" pitchFamily="34" charset="0"/>
            </a:endParaRP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3DFA7A3C-027B-4BBD-9393-0AE5509507E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0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57057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9623">
        <p159:morph option="byObject"/>
      </p:transition>
    </mc:Choice>
    <mc:Fallback>
      <p:transition spd="slow" advTm="962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96C21A0E-94A8-4B01-906B-7EE570074A06}"/>
              </a:ext>
            </a:extLst>
          </p:cNvPr>
          <p:cNvGrpSpPr/>
          <p:nvPr/>
        </p:nvGrpSpPr>
        <p:grpSpPr>
          <a:xfrm>
            <a:off x="-2539" y="-1160864"/>
            <a:ext cx="14095736" cy="8858256"/>
            <a:chOff x="-10038800" y="-1160864"/>
            <a:chExt cx="14095736" cy="8858256"/>
          </a:xfrm>
        </p:grpSpPr>
        <p:pic>
          <p:nvPicPr>
            <p:cNvPr id="51" name="Picture 50" descr="A close up of text on a white background&#10;&#10;Description automatically generated">
              <a:extLst>
                <a:ext uri="{FF2B5EF4-FFF2-40B4-BE49-F238E27FC236}">
                  <a16:creationId xmlns:a16="http://schemas.microsoft.com/office/drawing/2014/main" id="{C326010A-BA4E-465B-97B3-9A836C7414F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6055" b="94922" l="9961" r="89844">
                          <a14:foregroundMark x1="10352" y1="9180" x2="20313" y2="6055"/>
                          <a14:foregroundMark x1="20313" y1="6055" x2="26172" y2="9766"/>
                          <a14:foregroundMark x1="89844" y1="45508" x2="89648" y2="54688"/>
                          <a14:foregroundMark x1="10156" y1="89844" x2="18555" y2="94922"/>
                          <a14:foregroundMark x1="18555" y1="94922" x2="27148" y2="9062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88816" y="2206815"/>
              <a:ext cx="2268120" cy="2481300"/>
            </a:xfrm>
            <a:prstGeom prst="rect">
              <a:avLst/>
            </a:prstGeom>
          </p:spPr>
        </p:pic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FDC365D7-ADC6-46CC-B557-2E53E8E92C31}"/>
                </a:ext>
              </a:extLst>
            </p:cNvPr>
            <p:cNvGrpSpPr/>
            <p:nvPr/>
          </p:nvGrpSpPr>
          <p:grpSpPr>
            <a:xfrm>
              <a:off x="-10038800" y="-1160864"/>
              <a:ext cx="12238082" cy="8858256"/>
              <a:chOff x="-8951757" y="-1160864"/>
              <a:chExt cx="12238082" cy="8858256"/>
            </a:xfrm>
          </p:grpSpPr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FE3A3A3E-C0D9-46DD-BBD1-BF5B6264F45D}"/>
                  </a:ext>
                </a:extLst>
              </p:cNvPr>
              <p:cNvSpPr/>
              <p:nvPr/>
            </p:nvSpPr>
            <p:spPr>
              <a:xfrm>
                <a:off x="-8951757" y="-1160864"/>
                <a:ext cx="12192000" cy="8858256"/>
              </a:xfrm>
              <a:prstGeom prst="rect">
                <a:avLst/>
              </a:prstGeom>
              <a:solidFill>
                <a:srgbClr val="F0EEF0"/>
              </a:solidFill>
              <a:ln>
                <a:noFill/>
              </a:ln>
              <a:effectLst>
                <a:outerShdw blurRad="215900" dist="38100" sx="101000" sy="101000" algn="ctr" rotWithShape="0">
                  <a:schemeClr val="tx1">
                    <a:lumMod val="65000"/>
                    <a:lumOff val="35000"/>
                    <a:alpha val="3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: Rounded Corners 89">
                <a:extLst>
                  <a:ext uri="{FF2B5EF4-FFF2-40B4-BE49-F238E27FC236}">
                    <a16:creationId xmlns:a16="http://schemas.microsoft.com/office/drawing/2014/main" id="{7A21357E-D84B-423C-999E-20393A0A784E}"/>
                  </a:ext>
                </a:extLst>
              </p:cNvPr>
              <p:cNvSpPr/>
              <p:nvPr/>
            </p:nvSpPr>
            <p:spPr>
              <a:xfrm>
                <a:off x="2719137" y="2264871"/>
                <a:ext cx="521106" cy="2360918"/>
              </a:xfrm>
              <a:prstGeom prst="roundRect">
                <a:avLst>
                  <a:gd name="adj" fmla="val 13542"/>
                </a:avLst>
              </a:prstGeom>
              <a:solidFill>
                <a:srgbClr val="FC384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8B40E12B-C3E6-4F1E-AC08-E1528BD1A8C5}"/>
                  </a:ext>
                </a:extLst>
              </p:cNvPr>
              <p:cNvSpPr txBox="1"/>
              <p:nvPr/>
            </p:nvSpPr>
            <p:spPr>
              <a:xfrm rot="16200000">
                <a:off x="1844256" y="3191293"/>
                <a:ext cx="236091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b="1" dirty="0">
                    <a:solidFill>
                      <a:schemeClr val="bg1"/>
                    </a:solidFill>
                    <a:latin typeface="Tw Cen MT" panose="020B0602020104020603" pitchFamily="34" charset="0"/>
                  </a:rPr>
                  <a:t>About</a:t>
                </a:r>
              </a:p>
            </p:txBody>
          </p:sp>
        </p:grp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D71591BF-C235-45BA-BADB-72995DF63C7F}"/>
              </a:ext>
            </a:extLst>
          </p:cNvPr>
          <p:cNvGrpSpPr/>
          <p:nvPr/>
        </p:nvGrpSpPr>
        <p:grpSpPr>
          <a:xfrm>
            <a:off x="55353" y="-1160864"/>
            <a:ext cx="12180190" cy="8858256"/>
            <a:chOff x="-8953821" y="-1160864"/>
            <a:chExt cx="12239191" cy="8858256"/>
          </a:xfrm>
        </p:grpSpPr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75EDF535-DFC8-4749-8499-06347F846C2A}"/>
                </a:ext>
              </a:extLst>
            </p:cNvPr>
            <p:cNvSpPr/>
            <p:nvPr/>
          </p:nvSpPr>
          <p:spPr>
            <a:xfrm>
              <a:off x="-8953821" y="-1160864"/>
              <a:ext cx="12192000" cy="8858256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ectangle: Rounded Corners 85">
              <a:extLst>
                <a:ext uri="{FF2B5EF4-FFF2-40B4-BE49-F238E27FC236}">
                  <a16:creationId xmlns:a16="http://schemas.microsoft.com/office/drawing/2014/main" id="{F2F2A46C-4E01-4FE2-BDE4-DB0FBEED87CC}"/>
                </a:ext>
              </a:extLst>
            </p:cNvPr>
            <p:cNvSpPr/>
            <p:nvPr/>
          </p:nvSpPr>
          <p:spPr>
            <a:xfrm>
              <a:off x="2701576" y="2264871"/>
              <a:ext cx="536603" cy="2360918"/>
            </a:xfrm>
            <a:prstGeom prst="roundRect">
              <a:avLst>
                <a:gd name="adj" fmla="val 18826"/>
              </a:avLst>
            </a:prstGeom>
            <a:solidFill>
              <a:srgbClr val="01D2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105FCEE0-FAC8-46E0-9B51-FE123B0B8B4D}"/>
                </a:ext>
              </a:extLst>
            </p:cNvPr>
            <p:cNvSpPr txBox="1"/>
            <p:nvPr/>
          </p:nvSpPr>
          <p:spPr>
            <a:xfrm rot="16200000">
              <a:off x="1829753" y="3170171"/>
              <a:ext cx="2360918" cy="5503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chemeClr val="bg1"/>
                  </a:solidFill>
                  <a:latin typeface="Tw Cen MT" panose="020B0602020104020603" pitchFamily="34" charset="0"/>
                </a:rPr>
                <a:t>Objective</a:t>
              </a:r>
            </a:p>
          </p:txBody>
        </p:sp>
      </p:grp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2EF98F8D-89F2-45E7-A64D-12B93D801E63}"/>
              </a:ext>
            </a:extLst>
          </p:cNvPr>
          <p:cNvCxnSpPr>
            <a:cxnSpLocks/>
            <a:stCxn id="52" idx="6"/>
            <a:endCxn id="59" idx="2"/>
          </p:cNvCxnSpPr>
          <p:nvPr/>
        </p:nvCxnSpPr>
        <p:spPr>
          <a:xfrm>
            <a:off x="3526604" y="3623253"/>
            <a:ext cx="3736068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D69BBF09-0331-4D61-814A-D69B00E0DA85}"/>
              </a:ext>
            </a:extLst>
          </p:cNvPr>
          <p:cNvGrpSpPr/>
          <p:nvPr/>
        </p:nvGrpSpPr>
        <p:grpSpPr>
          <a:xfrm>
            <a:off x="3345798" y="3517706"/>
            <a:ext cx="211094" cy="211094"/>
            <a:chOff x="1677812" y="4248152"/>
            <a:chExt cx="211094" cy="211094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62AA0B72-A456-4185-B4F8-A23552D65847}"/>
                </a:ext>
              </a:extLst>
            </p:cNvPr>
            <p:cNvSpPr/>
            <p:nvPr/>
          </p:nvSpPr>
          <p:spPr>
            <a:xfrm>
              <a:off x="1677812" y="4248152"/>
              <a:ext cx="211094" cy="21109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13C0291D-3438-4C58-976F-62EC10D759E2}"/>
                </a:ext>
              </a:extLst>
            </p:cNvPr>
            <p:cNvSpPr/>
            <p:nvPr/>
          </p:nvSpPr>
          <p:spPr>
            <a:xfrm>
              <a:off x="1708100" y="4278440"/>
              <a:ext cx="150518" cy="150518"/>
            </a:xfrm>
            <a:prstGeom prst="ellips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EF24E465-4712-46E7-ABB6-67617BB7AD95}"/>
              </a:ext>
            </a:extLst>
          </p:cNvPr>
          <p:cNvGrpSpPr/>
          <p:nvPr/>
        </p:nvGrpSpPr>
        <p:grpSpPr>
          <a:xfrm>
            <a:off x="7232384" y="3517706"/>
            <a:ext cx="211094" cy="211094"/>
            <a:chOff x="5973250" y="4248152"/>
            <a:chExt cx="211094" cy="211094"/>
          </a:xfrm>
        </p:grpSpPr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083B98A8-4EA5-426C-992E-F1851BE3F8F0}"/>
                </a:ext>
              </a:extLst>
            </p:cNvPr>
            <p:cNvSpPr/>
            <p:nvPr/>
          </p:nvSpPr>
          <p:spPr>
            <a:xfrm>
              <a:off x="5973250" y="4248152"/>
              <a:ext cx="211094" cy="21109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753730E4-4465-4AF3-8495-CEEDA00758BD}"/>
                </a:ext>
              </a:extLst>
            </p:cNvPr>
            <p:cNvSpPr/>
            <p:nvPr/>
          </p:nvSpPr>
          <p:spPr>
            <a:xfrm>
              <a:off x="6003538" y="4278440"/>
              <a:ext cx="150518" cy="150518"/>
            </a:xfrm>
            <a:prstGeom prst="ellipse">
              <a:avLst/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020FA332-649A-454F-801C-5FD9E1B0C912}"/>
              </a:ext>
            </a:extLst>
          </p:cNvPr>
          <p:cNvSpPr txBox="1"/>
          <p:nvPr/>
        </p:nvSpPr>
        <p:spPr>
          <a:xfrm>
            <a:off x="2299961" y="4188725"/>
            <a:ext cx="22549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kumimoji="0" lang="en-US" sz="160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</a:rPr>
              <a:t>Identify whether a</a:t>
            </a:r>
            <a:r>
              <a:rPr 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Tw Cen MT" panose="020B0602020104020603" pitchFamily="34" charset="0"/>
              </a:rPr>
              <a:t>n app should be a Free or Paid App</a:t>
            </a:r>
            <a:endParaRPr kumimoji="0" lang="en-US" sz="160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Tw Cen MT" panose="020B0602020104020603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D470C80E-DE68-4942-AC41-1695DBF45D6A}"/>
              </a:ext>
            </a:extLst>
          </p:cNvPr>
          <p:cNvSpPr txBox="1"/>
          <p:nvPr/>
        </p:nvSpPr>
        <p:spPr>
          <a:xfrm>
            <a:off x="2300843" y="3709155"/>
            <a:ext cx="22890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noProof="0" dirty="0">
                <a:solidFill>
                  <a:srgbClr val="FF5969"/>
                </a:solidFill>
                <a:latin typeface="Tw Cen MT" panose="020B0602020104020603" pitchFamily="34" charset="0"/>
              </a:rPr>
              <a:t>Classification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FF5969"/>
              </a:solidFill>
              <a:effectLst/>
              <a:uLnTx/>
              <a:uFillTx/>
              <a:latin typeface="Tw Cen MT" panose="020B0602020104020603" pitchFamily="34" charset="0"/>
              <a:ea typeface="+mn-ea"/>
              <a:cs typeface="+mn-cs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D707574-E5F0-4D78-A9DB-14A7C3E959C0}"/>
              </a:ext>
            </a:extLst>
          </p:cNvPr>
          <p:cNvSpPr txBox="1"/>
          <p:nvPr/>
        </p:nvSpPr>
        <p:spPr>
          <a:xfrm>
            <a:off x="6310841" y="4188725"/>
            <a:ext cx="21538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Tw Cen MT" panose="020B0602020104020603" pitchFamily="34" charset="0"/>
              </a:rPr>
              <a:t>If Paid, identify the approx. price point for the app</a:t>
            </a:r>
            <a:endParaRPr kumimoji="0" lang="en-US" sz="160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Tw Cen MT" panose="020B0602020104020603" pitchFamily="34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C12C88B0-4E68-4265-B3C1-D6914AB2C75E}"/>
              </a:ext>
            </a:extLst>
          </p:cNvPr>
          <p:cNvSpPr txBox="1"/>
          <p:nvPr/>
        </p:nvSpPr>
        <p:spPr>
          <a:xfrm>
            <a:off x="6210609" y="3709155"/>
            <a:ext cx="22890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EC630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Regression</a:t>
            </a: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4963722A-D1A9-4FC7-96A3-9311AFC4EFEF}"/>
              </a:ext>
            </a:extLst>
          </p:cNvPr>
          <p:cNvGrpSpPr/>
          <p:nvPr/>
        </p:nvGrpSpPr>
        <p:grpSpPr>
          <a:xfrm>
            <a:off x="2808096" y="1755914"/>
            <a:ext cx="1275682" cy="1275682"/>
            <a:chOff x="3063120" y="1755914"/>
            <a:chExt cx="1275682" cy="1275682"/>
          </a:xfrm>
        </p:grpSpPr>
        <p:sp>
          <p:nvSpPr>
            <p:cNvPr id="67" name="Teardrop 66">
              <a:extLst>
                <a:ext uri="{FF2B5EF4-FFF2-40B4-BE49-F238E27FC236}">
                  <a16:creationId xmlns:a16="http://schemas.microsoft.com/office/drawing/2014/main" id="{C22EEC6E-4D84-4518-88E7-AB116B9E9593}"/>
                </a:ext>
              </a:extLst>
            </p:cNvPr>
            <p:cNvSpPr/>
            <p:nvPr/>
          </p:nvSpPr>
          <p:spPr>
            <a:xfrm rot="8100000">
              <a:off x="3063120" y="1755914"/>
              <a:ext cx="1275682" cy="1275682"/>
            </a:xfrm>
            <a:prstGeom prst="teardrop">
              <a:avLst>
                <a:gd name="adj" fmla="val 109962"/>
              </a:avLst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FB4BF24E-1124-4639-A1C3-222C13369E71}"/>
                </a:ext>
              </a:extLst>
            </p:cNvPr>
            <p:cNvSpPr/>
            <p:nvPr/>
          </p:nvSpPr>
          <p:spPr>
            <a:xfrm>
              <a:off x="3257469" y="1948912"/>
              <a:ext cx="889686" cy="88968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4FF86538-2125-4958-9BF5-B1407100731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6696" y="2066644"/>
              <a:ext cx="627392" cy="627390"/>
            </a:xfrm>
            <a:prstGeom prst="rect">
              <a:avLst/>
            </a:prstGeom>
          </p:spPr>
        </p:pic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18542261-D1E9-4E30-BBE2-57369359B35D}"/>
              </a:ext>
            </a:extLst>
          </p:cNvPr>
          <p:cNvGrpSpPr/>
          <p:nvPr/>
        </p:nvGrpSpPr>
        <p:grpSpPr>
          <a:xfrm>
            <a:off x="6689305" y="1755914"/>
            <a:ext cx="1275682" cy="1275682"/>
            <a:chOff x="7353181" y="1755914"/>
            <a:chExt cx="1275682" cy="1275682"/>
          </a:xfrm>
        </p:grpSpPr>
        <p:sp>
          <p:nvSpPr>
            <p:cNvPr id="75" name="Teardrop 74">
              <a:extLst>
                <a:ext uri="{FF2B5EF4-FFF2-40B4-BE49-F238E27FC236}">
                  <a16:creationId xmlns:a16="http://schemas.microsoft.com/office/drawing/2014/main" id="{3B70191C-994A-41DA-86BB-2C6388692314}"/>
                </a:ext>
              </a:extLst>
            </p:cNvPr>
            <p:cNvSpPr/>
            <p:nvPr/>
          </p:nvSpPr>
          <p:spPr>
            <a:xfrm rot="8100000">
              <a:off x="7353181" y="1755914"/>
              <a:ext cx="1275682" cy="1275682"/>
            </a:xfrm>
            <a:prstGeom prst="teardrop">
              <a:avLst>
                <a:gd name="adj" fmla="val 109962"/>
              </a:avLst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E65F35AF-0BEA-4EE9-BA55-403BF1FAB26F}"/>
                </a:ext>
              </a:extLst>
            </p:cNvPr>
            <p:cNvSpPr/>
            <p:nvPr/>
          </p:nvSpPr>
          <p:spPr>
            <a:xfrm>
              <a:off x="7547530" y="1948912"/>
              <a:ext cx="889686" cy="88968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D4120076-6DD4-4994-BFE6-A398B090A96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48666" y="2048456"/>
              <a:ext cx="684562" cy="684560"/>
            </a:xfrm>
            <a:prstGeom prst="rect">
              <a:avLst/>
            </a:prstGeom>
          </p:spPr>
        </p:pic>
      </p:grpSp>
      <p:sp>
        <p:nvSpPr>
          <p:cNvPr id="78" name="TextBox 77">
            <a:extLst>
              <a:ext uri="{FF2B5EF4-FFF2-40B4-BE49-F238E27FC236}">
                <a16:creationId xmlns:a16="http://schemas.microsoft.com/office/drawing/2014/main" id="{17AD7246-C049-4EA0-934B-B757C10AB86E}"/>
              </a:ext>
            </a:extLst>
          </p:cNvPr>
          <p:cNvSpPr txBox="1"/>
          <p:nvPr/>
        </p:nvSpPr>
        <p:spPr>
          <a:xfrm>
            <a:off x="1528002" y="716717"/>
            <a:ext cx="7654212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100" dirty="0">
                <a:solidFill>
                  <a:srgbClr val="5D7373"/>
                </a:solidFill>
                <a:latin typeface="Tw Cen MT" panose="020B0602020104020603" pitchFamily="34" charset="0"/>
              </a:rPr>
              <a:t>PRICE PREDICTION FOR NEW APP</a:t>
            </a:r>
          </a:p>
        </p:txBody>
      </p: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1EF56011-00E0-40E4-AE94-67698FD8E4FB}"/>
              </a:ext>
            </a:extLst>
          </p:cNvPr>
          <p:cNvGrpSpPr/>
          <p:nvPr/>
        </p:nvGrpSpPr>
        <p:grpSpPr>
          <a:xfrm>
            <a:off x="98735" y="-1166960"/>
            <a:ext cx="12133812" cy="8858256"/>
            <a:chOff x="-8953821" y="-1160864"/>
            <a:chExt cx="12237764" cy="8858256"/>
          </a:xfrm>
        </p:grpSpPr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CDEDAA53-B9EF-44AF-92D8-B4576350B6D9}"/>
                </a:ext>
              </a:extLst>
            </p:cNvPr>
            <p:cNvSpPr/>
            <p:nvPr/>
          </p:nvSpPr>
          <p:spPr>
            <a:xfrm>
              <a:off x="-8953821" y="-1160864"/>
              <a:ext cx="12192000" cy="8858256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3" name="Rectangle: Rounded Corners 132">
              <a:extLst>
                <a:ext uri="{FF2B5EF4-FFF2-40B4-BE49-F238E27FC236}">
                  <a16:creationId xmlns:a16="http://schemas.microsoft.com/office/drawing/2014/main" id="{181F7C8B-51E3-499B-812D-6F237BCA45C9}"/>
                </a:ext>
              </a:extLst>
            </p:cNvPr>
            <p:cNvSpPr/>
            <p:nvPr/>
          </p:nvSpPr>
          <p:spPr>
            <a:xfrm>
              <a:off x="2676750" y="2264871"/>
              <a:ext cx="561429" cy="2360918"/>
            </a:xfrm>
            <a:prstGeom prst="roundRect">
              <a:avLst>
                <a:gd name="adj" fmla="val 17001"/>
              </a:avLst>
            </a:prstGeom>
            <a:solidFill>
              <a:srgbClr val="00F07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EF375018-D8AE-4A1E-9F40-BA0233D7DDD1}"/>
                </a:ext>
              </a:extLst>
            </p:cNvPr>
            <p:cNvSpPr txBox="1"/>
            <p:nvPr/>
          </p:nvSpPr>
          <p:spPr>
            <a:xfrm rot="16200000">
              <a:off x="1870674" y="3213751"/>
              <a:ext cx="2360918" cy="4656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  <a:latin typeface="Tw Cen MT" panose="020B0602020104020603" pitchFamily="34" charset="0"/>
                </a:rPr>
                <a:t>EDA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81CC80F-AEAB-4E15-BC6C-CEBDE581DC75}"/>
              </a:ext>
            </a:extLst>
          </p:cNvPr>
          <p:cNvGrpSpPr/>
          <p:nvPr/>
        </p:nvGrpSpPr>
        <p:grpSpPr>
          <a:xfrm>
            <a:off x="9868013" y="5549066"/>
            <a:ext cx="978737" cy="1136014"/>
            <a:chOff x="9771381" y="3589462"/>
            <a:chExt cx="893747" cy="1142529"/>
          </a:xfrm>
        </p:grpSpPr>
        <p:pic>
          <p:nvPicPr>
            <p:cNvPr id="6" name="Graphic 5" descr="Smiling face with solid fill">
              <a:extLst>
                <a:ext uri="{FF2B5EF4-FFF2-40B4-BE49-F238E27FC236}">
                  <a16:creationId xmlns:a16="http://schemas.microsoft.com/office/drawing/2014/main" id="{7A72F027-67C8-44DF-B8A7-FD6DDD5A9D8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771381" y="3589462"/>
              <a:ext cx="856638" cy="856638"/>
            </a:xfrm>
            <a:prstGeom prst="rect">
              <a:avLst/>
            </a:prstGeom>
            <a:effectLst>
              <a:innerShdw blurRad="63500" dist="50800">
                <a:prstClr val="black">
                  <a:alpha val="50000"/>
                </a:prstClr>
              </a:innerShdw>
            </a:effectLst>
          </p:spPr>
        </p:pic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C7FC1BE6-A65A-43FA-B8BE-062B7E0840A1}"/>
                </a:ext>
              </a:extLst>
            </p:cNvPr>
            <p:cNvSpPr txBox="1"/>
            <p:nvPr/>
          </p:nvSpPr>
          <p:spPr>
            <a:xfrm>
              <a:off x="9802027" y="4362659"/>
              <a:ext cx="8631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5D7373"/>
                  </a:solidFill>
                  <a:latin typeface="Tw Cen MT" panose="020B0602020104020603" pitchFamily="34" charset="0"/>
                </a:rPr>
                <a:t>Rating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CB0664D-1EAE-4D15-9885-4E98F10D4C19}"/>
              </a:ext>
            </a:extLst>
          </p:cNvPr>
          <p:cNvGrpSpPr/>
          <p:nvPr/>
        </p:nvGrpSpPr>
        <p:grpSpPr>
          <a:xfrm>
            <a:off x="6181698" y="5461548"/>
            <a:ext cx="1091077" cy="1340176"/>
            <a:chOff x="6082781" y="4423824"/>
            <a:chExt cx="914400" cy="1162974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99500DE-3240-4984-9910-79E3082F47A1}"/>
                </a:ext>
              </a:extLst>
            </p:cNvPr>
            <p:cNvSpPr txBox="1"/>
            <p:nvPr/>
          </p:nvSpPr>
          <p:spPr>
            <a:xfrm>
              <a:off x="6212795" y="5266300"/>
              <a:ext cx="637314" cy="320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5D7373"/>
                  </a:solidFill>
                  <a:latin typeface="Tw Cen MT" panose="020B0602020104020603" pitchFamily="34" charset="0"/>
                </a:rPr>
                <a:t>Price</a:t>
              </a:r>
            </a:p>
          </p:txBody>
        </p:sp>
        <p:pic>
          <p:nvPicPr>
            <p:cNvPr id="10" name="Graphic 9" descr="Dollar">
              <a:extLst>
                <a:ext uri="{FF2B5EF4-FFF2-40B4-BE49-F238E27FC236}">
                  <a16:creationId xmlns:a16="http://schemas.microsoft.com/office/drawing/2014/main" id="{B94071E5-7FFD-4B00-A1F1-983E5E63900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082781" y="4423824"/>
              <a:ext cx="914400" cy="914400"/>
            </a:xfrm>
            <a:prstGeom prst="rect">
              <a:avLst/>
            </a:prstGeom>
            <a:effectLst>
              <a:innerShdw blurRad="63500" dist="50800">
                <a:prstClr val="black">
                  <a:alpha val="50000"/>
                </a:prstClr>
              </a:innerShdw>
            </a:effectLst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B6AFF9C-CF61-4B25-BE88-BA96ECE36E3D}"/>
              </a:ext>
            </a:extLst>
          </p:cNvPr>
          <p:cNvGrpSpPr/>
          <p:nvPr/>
        </p:nvGrpSpPr>
        <p:grpSpPr>
          <a:xfrm>
            <a:off x="1243657" y="1285607"/>
            <a:ext cx="2266972" cy="1835052"/>
            <a:chOff x="2399012" y="1590566"/>
            <a:chExt cx="1088210" cy="1142485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9C54E148-9375-4DD1-AF9D-0EA8578248C4}"/>
                </a:ext>
              </a:extLst>
            </p:cNvPr>
            <p:cNvSpPr txBox="1"/>
            <p:nvPr/>
          </p:nvSpPr>
          <p:spPr>
            <a:xfrm>
              <a:off x="2399012" y="2363719"/>
              <a:ext cx="10882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5D7373"/>
                  </a:solidFill>
                  <a:latin typeface="Tw Cen MT" panose="020B0602020104020603" pitchFamily="34" charset="0"/>
                </a:rPr>
                <a:t>Category</a:t>
              </a:r>
            </a:p>
          </p:txBody>
        </p:sp>
        <p:pic>
          <p:nvPicPr>
            <p:cNvPr id="83" name="Graphic 82" descr="Filter">
              <a:extLst>
                <a:ext uri="{FF2B5EF4-FFF2-40B4-BE49-F238E27FC236}">
                  <a16:creationId xmlns:a16="http://schemas.microsoft.com/office/drawing/2014/main" id="{72400488-C115-4FE9-8DF3-B8612CD33A4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2436300" y="1590566"/>
              <a:ext cx="914400" cy="914400"/>
            </a:xfrm>
            <a:prstGeom prst="rect">
              <a:avLst/>
            </a:prstGeom>
            <a:effectLst>
              <a:innerShdw blurRad="63500" dist="50800">
                <a:prstClr val="black">
                  <a:alpha val="50000"/>
                </a:prstClr>
              </a:innerShdw>
            </a:effectLst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AC626C3-023C-4678-BB2E-395ABAD663E8}"/>
              </a:ext>
            </a:extLst>
          </p:cNvPr>
          <p:cNvGrpSpPr/>
          <p:nvPr/>
        </p:nvGrpSpPr>
        <p:grpSpPr>
          <a:xfrm>
            <a:off x="3468144" y="1309016"/>
            <a:ext cx="2018138" cy="1586971"/>
            <a:chOff x="3292676" y="4450152"/>
            <a:chExt cx="921024" cy="1088441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75C26BE9-F2FC-4257-9384-DA0D01B3938E}"/>
                </a:ext>
              </a:extLst>
            </p:cNvPr>
            <p:cNvSpPr txBox="1"/>
            <p:nvPr/>
          </p:nvSpPr>
          <p:spPr>
            <a:xfrm>
              <a:off x="3292676" y="5299953"/>
              <a:ext cx="921024" cy="2386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5D7373"/>
                  </a:solidFill>
                  <a:latin typeface="Tw Cen MT" panose="020B0602020104020603" pitchFamily="34" charset="0"/>
                </a:rPr>
                <a:t>Content</a:t>
              </a:r>
            </a:p>
          </p:txBody>
        </p:sp>
        <p:pic>
          <p:nvPicPr>
            <p:cNvPr id="92" name="Graphic 91" descr="Checklist">
              <a:extLst>
                <a:ext uri="{FF2B5EF4-FFF2-40B4-BE49-F238E27FC236}">
                  <a16:creationId xmlns:a16="http://schemas.microsoft.com/office/drawing/2014/main" id="{378F8EA4-BC07-4ABF-B60A-5381ACCB7744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3295373" y="4450152"/>
              <a:ext cx="914400" cy="914400"/>
            </a:xfrm>
            <a:prstGeom prst="rect">
              <a:avLst/>
            </a:prstGeom>
            <a:effectLst>
              <a:innerShdw blurRad="63500" dist="50800">
                <a:prstClr val="black">
                  <a:alpha val="50000"/>
                </a:prstClr>
              </a:innerShdw>
            </a:effectLst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05F5808-87DD-4ED5-952A-4DED4219D377}"/>
              </a:ext>
            </a:extLst>
          </p:cNvPr>
          <p:cNvGrpSpPr/>
          <p:nvPr/>
        </p:nvGrpSpPr>
        <p:grpSpPr>
          <a:xfrm>
            <a:off x="10859597" y="5532194"/>
            <a:ext cx="940915" cy="1141142"/>
            <a:chOff x="4670309" y="1503180"/>
            <a:chExt cx="972200" cy="1172263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4E1E30B8-961C-4248-8057-DC381272EAB4}"/>
                </a:ext>
              </a:extLst>
            </p:cNvPr>
            <p:cNvSpPr txBox="1"/>
            <p:nvPr/>
          </p:nvSpPr>
          <p:spPr>
            <a:xfrm>
              <a:off x="4750133" y="2306111"/>
              <a:ext cx="8923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5D7373"/>
                  </a:solidFill>
                  <a:latin typeface="Tw Cen MT" panose="020B0602020104020603" pitchFamily="34" charset="0"/>
                </a:rPr>
                <a:t>Genre</a:t>
              </a:r>
            </a:p>
          </p:txBody>
        </p:sp>
        <p:pic>
          <p:nvPicPr>
            <p:cNvPr id="94" name="Graphic 93" descr="Music">
              <a:extLst>
                <a:ext uri="{FF2B5EF4-FFF2-40B4-BE49-F238E27FC236}">
                  <a16:creationId xmlns:a16="http://schemas.microsoft.com/office/drawing/2014/main" id="{41BE4331-FBD4-479F-9D89-D8E6F8AA4BDE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4670309" y="1503180"/>
              <a:ext cx="914400" cy="914400"/>
            </a:xfrm>
            <a:prstGeom prst="rect">
              <a:avLst/>
            </a:prstGeom>
            <a:effectLst>
              <a:innerShdw blurRad="63500" dist="50800">
                <a:prstClr val="black">
                  <a:alpha val="50000"/>
                </a:prstClr>
              </a:innerShdw>
            </a:effectLst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865FB31-2AD0-4359-8BC3-EE5E43E84644}"/>
              </a:ext>
            </a:extLst>
          </p:cNvPr>
          <p:cNvGrpSpPr/>
          <p:nvPr/>
        </p:nvGrpSpPr>
        <p:grpSpPr>
          <a:xfrm>
            <a:off x="7675135" y="5549066"/>
            <a:ext cx="1110861" cy="1125851"/>
            <a:chOff x="7901466" y="3732064"/>
            <a:chExt cx="1082317" cy="1209359"/>
          </a:xfrm>
        </p:grpSpPr>
        <p:pic>
          <p:nvPicPr>
            <p:cNvPr id="95" name="Graphic 94" descr="Customer review">
              <a:extLst>
                <a:ext uri="{FF2B5EF4-FFF2-40B4-BE49-F238E27FC236}">
                  <a16:creationId xmlns:a16="http://schemas.microsoft.com/office/drawing/2014/main" id="{4B8EC951-C226-4F96-A7A7-57E782B24B12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7982074" y="3732064"/>
              <a:ext cx="914400" cy="914400"/>
            </a:xfrm>
            <a:prstGeom prst="rect">
              <a:avLst/>
            </a:prstGeom>
            <a:effectLst>
              <a:innerShdw blurRad="63500" dist="50800">
                <a:prstClr val="black">
                  <a:alpha val="50000"/>
                </a:prstClr>
              </a:innerShdw>
            </a:effectLst>
          </p:spPr>
        </p:pic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873ECCC9-DAD2-4CC5-8E61-EDFAB17F599A}"/>
                </a:ext>
              </a:extLst>
            </p:cNvPr>
            <p:cNvSpPr txBox="1"/>
            <p:nvPr/>
          </p:nvSpPr>
          <p:spPr>
            <a:xfrm>
              <a:off x="7901466" y="4572091"/>
              <a:ext cx="10823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5D7373"/>
                  </a:solidFill>
                  <a:latin typeface="Tw Cen MT" panose="020B0602020104020603" pitchFamily="34" charset="0"/>
                </a:rPr>
                <a:t>Reviews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CBA54B4-C4A1-42E4-8C44-62AE9DB602A3}"/>
              </a:ext>
            </a:extLst>
          </p:cNvPr>
          <p:cNvGrpSpPr/>
          <p:nvPr/>
        </p:nvGrpSpPr>
        <p:grpSpPr>
          <a:xfrm>
            <a:off x="5660830" y="1359733"/>
            <a:ext cx="1797425" cy="1742638"/>
            <a:chOff x="7518984" y="1515128"/>
            <a:chExt cx="914400" cy="1174502"/>
          </a:xfrm>
        </p:grpSpPr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CD54E5BE-5EB0-4386-8E96-0382BF481823}"/>
                </a:ext>
              </a:extLst>
            </p:cNvPr>
            <p:cNvSpPr txBox="1"/>
            <p:nvPr/>
          </p:nvSpPr>
          <p:spPr>
            <a:xfrm>
              <a:off x="7598939" y="2320298"/>
              <a:ext cx="7839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5D7373"/>
                  </a:solidFill>
                  <a:latin typeface="Tw Cen MT" panose="020B0602020104020603" pitchFamily="34" charset="0"/>
                </a:rPr>
                <a:t>Size</a:t>
              </a:r>
            </a:p>
          </p:txBody>
        </p:sp>
        <p:pic>
          <p:nvPicPr>
            <p:cNvPr id="101" name="Graphic 100" descr="Ruler">
              <a:extLst>
                <a:ext uri="{FF2B5EF4-FFF2-40B4-BE49-F238E27FC236}">
                  <a16:creationId xmlns:a16="http://schemas.microsoft.com/office/drawing/2014/main" id="{7ABE5A38-1099-4228-8523-0565972408EB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 rot="1117932">
              <a:off x="7518984" y="1515128"/>
              <a:ext cx="914400" cy="914400"/>
            </a:xfrm>
            <a:prstGeom prst="rect">
              <a:avLst/>
            </a:prstGeom>
            <a:effectLst>
              <a:innerShdw blurRad="63500" dist="50800">
                <a:prstClr val="black">
                  <a:alpha val="50000"/>
                </a:prstClr>
              </a:innerShdw>
            </a:effectLst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8F0B19B-7947-459E-B50F-ACECA5C4ECF9}"/>
              </a:ext>
            </a:extLst>
          </p:cNvPr>
          <p:cNvGrpSpPr/>
          <p:nvPr/>
        </p:nvGrpSpPr>
        <p:grpSpPr>
          <a:xfrm>
            <a:off x="7775296" y="1314809"/>
            <a:ext cx="2276234" cy="1916256"/>
            <a:chOff x="5562278" y="2971800"/>
            <a:chExt cx="1082317" cy="1162254"/>
          </a:xfrm>
        </p:grpSpPr>
        <p:pic>
          <p:nvPicPr>
            <p:cNvPr id="102" name="Graphic 101" descr="Download">
              <a:extLst>
                <a:ext uri="{FF2B5EF4-FFF2-40B4-BE49-F238E27FC236}">
                  <a16:creationId xmlns:a16="http://schemas.microsoft.com/office/drawing/2014/main" id="{20634BAF-2D32-4A61-A082-9357F60A7D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5638800" y="2971800"/>
              <a:ext cx="914400" cy="914400"/>
            </a:xfrm>
            <a:prstGeom prst="rect">
              <a:avLst/>
            </a:prstGeom>
            <a:effectLst>
              <a:innerShdw blurRad="63500" dist="50800">
                <a:prstClr val="black">
                  <a:alpha val="50000"/>
                </a:prstClr>
              </a:innerShdw>
            </a:effectLst>
          </p:spPr>
        </p:pic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C4BBDF39-2121-4B50-91F7-C061E31A11F3}"/>
                </a:ext>
              </a:extLst>
            </p:cNvPr>
            <p:cNvSpPr txBox="1"/>
            <p:nvPr/>
          </p:nvSpPr>
          <p:spPr>
            <a:xfrm>
              <a:off x="5562278" y="3764722"/>
              <a:ext cx="10823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5D7373"/>
                  </a:solidFill>
                  <a:latin typeface="Tw Cen MT" panose="020B0602020104020603" pitchFamily="34" charset="0"/>
                </a:rPr>
                <a:t>Installs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1C0CC5C-7EEE-4380-AE53-F5F40FB4EA19}"/>
              </a:ext>
            </a:extLst>
          </p:cNvPr>
          <p:cNvGrpSpPr/>
          <p:nvPr/>
        </p:nvGrpSpPr>
        <p:grpSpPr>
          <a:xfrm>
            <a:off x="8782180" y="5577088"/>
            <a:ext cx="1080389" cy="1096248"/>
            <a:chOff x="4064204" y="3522636"/>
            <a:chExt cx="1082317" cy="1177201"/>
          </a:xfrm>
        </p:grpSpPr>
        <p:pic>
          <p:nvPicPr>
            <p:cNvPr id="103" name="Graphic 102" descr="Repeat">
              <a:extLst>
                <a:ext uri="{FF2B5EF4-FFF2-40B4-BE49-F238E27FC236}">
                  <a16:creationId xmlns:a16="http://schemas.microsoft.com/office/drawing/2014/main" id="{626BCA24-38F5-4A93-A369-503F5AA453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4169862" y="3522636"/>
              <a:ext cx="855533" cy="855533"/>
            </a:xfrm>
            <a:prstGeom prst="rect">
              <a:avLst/>
            </a:prstGeom>
            <a:effectLst>
              <a:innerShdw blurRad="63500" dist="50800">
                <a:prstClr val="black">
                  <a:alpha val="50000"/>
                </a:prstClr>
              </a:innerShdw>
            </a:effectLst>
          </p:spPr>
        </p:pic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BECF0E82-83BC-4F27-83A6-CAC135BC240C}"/>
                </a:ext>
              </a:extLst>
            </p:cNvPr>
            <p:cNvSpPr txBox="1"/>
            <p:nvPr/>
          </p:nvSpPr>
          <p:spPr>
            <a:xfrm>
              <a:off x="4064204" y="4330505"/>
              <a:ext cx="10823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5D7373"/>
                  </a:solidFill>
                  <a:latin typeface="Tw Cen MT" panose="020B0602020104020603" pitchFamily="34" charset="0"/>
                </a:rPr>
                <a:t>Version</a:t>
              </a:r>
            </a:p>
          </p:txBody>
        </p:sp>
      </p:grpSp>
      <p:pic>
        <p:nvPicPr>
          <p:cNvPr id="29" name="Graphic 28" descr="Checkmark">
            <a:extLst>
              <a:ext uri="{FF2B5EF4-FFF2-40B4-BE49-F238E27FC236}">
                <a16:creationId xmlns:a16="http://schemas.microsoft.com/office/drawing/2014/main" id="{CEE41981-14E6-4AB4-B1FB-6480A0F2E27B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2567346" y="4507226"/>
            <a:ext cx="830998" cy="830998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grpSp>
        <p:nvGrpSpPr>
          <p:cNvPr id="135" name="Group 134">
            <a:extLst>
              <a:ext uri="{FF2B5EF4-FFF2-40B4-BE49-F238E27FC236}">
                <a16:creationId xmlns:a16="http://schemas.microsoft.com/office/drawing/2014/main" id="{EB3F1E36-9588-4E83-ACA8-F0127DA05F86}"/>
              </a:ext>
            </a:extLst>
          </p:cNvPr>
          <p:cNvGrpSpPr/>
          <p:nvPr/>
        </p:nvGrpSpPr>
        <p:grpSpPr>
          <a:xfrm>
            <a:off x="88669" y="-1154768"/>
            <a:ext cx="12133226" cy="8858256"/>
            <a:chOff x="-8954760" y="-1160864"/>
            <a:chExt cx="12222553" cy="8858256"/>
          </a:xfrm>
        </p:grpSpPr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BA0C1ABE-6C95-4676-B5EA-E8E02BD8987B}"/>
                </a:ext>
              </a:extLst>
            </p:cNvPr>
            <p:cNvSpPr/>
            <p:nvPr/>
          </p:nvSpPr>
          <p:spPr>
            <a:xfrm>
              <a:off x="-8954760" y="-1160864"/>
              <a:ext cx="12192000" cy="8858256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Rectangle: Rounded Corners 136">
              <a:extLst>
                <a:ext uri="{FF2B5EF4-FFF2-40B4-BE49-F238E27FC236}">
                  <a16:creationId xmlns:a16="http://schemas.microsoft.com/office/drawing/2014/main" id="{9FCA2A67-A8F8-436E-9B9A-F1E88BA4F4D4}"/>
                </a:ext>
              </a:extLst>
            </p:cNvPr>
            <p:cNvSpPr/>
            <p:nvPr/>
          </p:nvSpPr>
          <p:spPr>
            <a:xfrm>
              <a:off x="2696817" y="2264871"/>
              <a:ext cx="541362" cy="2360918"/>
            </a:xfrm>
            <a:prstGeom prst="roundRect">
              <a:avLst>
                <a:gd name="adj" fmla="val 17369"/>
              </a:avLst>
            </a:prstGeom>
            <a:solidFill>
              <a:srgbClr val="FED4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E1B26F17-929E-4F2C-8249-1BD6CC19CBA1}"/>
                </a:ext>
              </a:extLst>
            </p:cNvPr>
            <p:cNvSpPr txBox="1"/>
            <p:nvPr/>
          </p:nvSpPr>
          <p:spPr>
            <a:xfrm rot="16200000">
              <a:off x="1853179" y="3207833"/>
              <a:ext cx="2360918" cy="4683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  <a:latin typeface="Tw Cen MT" panose="020B0602020104020603" pitchFamily="34" charset="0"/>
                </a:rPr>
                <a:t>Classification</a:t>
              </a:r>
            </a:p>
          </p:txBody>
        </p:sp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4E730444-A46A-4E02-9EED-F61FEC13D174}"/>
              </a:ext>
            </a:extLst>
          </p:cNvPr>
          <p:cNvGrpSpPr/>
          <p:nvPr/>
        </p:nvGrpSpPr>
        <p:grpSpPr>
          <a:xfrm>
            <a:off x="-11275974" y="-1166960"/>
            <a:ext cx="12055585" cy="8858256"/>
            <a:chOff x="-11712240" y="-1163912"/>
            <a:chExt cx="12055585" cy="8858256"/>
          </a:xfrm>
        </p:grpSpPr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ABFE1F20-C411-4EF6-9A8F-6E78D8512E7B}"/>
                </a:ext>
              </a:extLst>
            </p:cNvPr>
            <p:cNvSpPr/>
            <p:nvPr/>
          </p:nvSpPr>
          <p:spPr>
            <a:xfrm>
              <a:off x="-11712240" y="-1163912"/>
              <a:ext cx="12018999" cy="8858256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Rectangle: Rounded Corners 140">
              <a:extLst>
                <a:ext uri="{FF2B5EF4-FFF2-40B4-BE49-F238E27FC236}">
                  <a16:creationId xmlns:a16="http://schemas.microsoft.com/office/drawing/2014/main" id="{0E2359FC-46DA-4E98-8B77-EDB52856DFDB}"/>
                </a:ext>
              </a:extLst>
            </p:cNvPr>
            <p:cNvSpPr/>
            <p:nvPr/>
          </p:nvSpPr>
          <p:spPr>
            <a:xfrm>
              <a:off x="-225995" y="2261823"/>
              <a:ext cx="533680" cy="2360918"/>
            </a:xfrm>
            <a:prstGeom prst="roundRect">
              <a:avLst>
                <a:gd name="adj" fmla="val 17369"/>
              </a:avLst>
            </a:pr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FFBD2E25-7381-41EE-9AA9-C86F90683358}"/>
                </a:ext>
              </a:extLst>
            </p:cNvPr>
            <p:cNvSpPr txBox="1"/>
            <p:nvPr/>
          </p:nvSpPr>
          <p:spPr>
            <a:xfrm rot="16200000">
              <a:off x="-1067946" y="3208607"/>
              <a:ext cx="236091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  <a:latin typeface="Tw Cen MT" panose="020B0602020104020603" pitchFamily="34" charset="0"/>
                </a:rPr>
                <a:t>Regression</a:t>
              </a:r>
            </a:p>
          </p:txBody>
        </p:sp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88C32790-3DAB-431B-A477-002A9DE81EB8}"/>
              </a:ext>
            </a:extLst>
          </p:cNvPr>
          <p:cNvGrpSpPr/>
          <p:nvPr/>
        </p:nvGrpSpPr>
        <p:grpSpPr>
          <a:xfrm>
            <a:off x="-11136427" y="-1166960"/>
            <a:ext cx="11527094" cy="8858256"/>
            <a:chOff x="-12135755" y="-1166960"/>
            <a:chExt cx="12045493" cy="8858256"/>
          </a:xfrm>
        </p:grpSpPr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F6510F19-0C13-4DB6-B0F9-C67FFE87FAEA}"/>
                </a:ext>
              </a:extLst>
            </p:cNvPr>
            <p:cNvSpPr/>
            <p:nvPr/>
          </p:nvSpPr>
          <p:spPr>
            <a:xfrm>
              <a:off x="-12135755" y="-1166960"/>
              <a:ext cx="12018999" cy="8858256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Rectangle: Rounded Corners 144">
              <a:extLst>
                <a:ext uri="{FF2B5EF4-FFF2-40B4-BE49-F238E27FC236}">
                  <a16:creationId xmlns:a16="http://schemas.microsoft.com/office/drawing/2014/main" id="{186BF5AD-D671-4113-9D44-A56530337480}"/>
                </a:ext>
              </a:extLst>
            </p:cNvPr>
            <p:cNvSpPr/>
            <p:nvPr/>
          </p:nvSpPr>
          <p:spPr>
            <a:xfrm>
              <a:off x="-648115" y="2258775"/>
              <a:ext cx="533680" cy="2360918"/>
            </a:xfrm>
            <a:prstGeom prst="roundRect">
              <a:avLst>
                <a:gd name="adj" fmla="val 17369"/>
              </a:avLst>
            </a:prstGeom>
            <a:solidFill>
              <a:srgbClr val="F13A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130D0907-6B48-4F9E-80EA-726B3F434F34}"/>
                </a:ext>
              </a:extLst>
            </p:cNvPr>
            <p:cNvSpPr txBox="1"/>
            <p:nvPr/>
          </p:nvSpPr>
          <p:spPr>
            <a:xfrm rot="16200000">
              <a:off x="-1501553" y="3205354"/>
              <a:ext cx="236091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  <a:latin typeface="Tw Cen MT" panose="020B0602020104020603" pitchFamily="34" charset="0"/>
                </a:rPr>
                <a:t>Conclusion</a:t>
              </a:r>
            </a:p>
          </p:txBody>
        </p:sp>
      </p:grpSp>
      <p:grpSp>
        <p:nvGrpSpPr>
          <p:cNvPr id="284" name="Group 283">
            <a:extLst>
              <a:ext uri="{FF2B5EF4-FFF2-40B4-BE49-F238E27FC236}">
                <a16:creationId xmlns:a16="http://schemas.microsoft.com/office/drawing/2014/main" id="{EC6F2FDC-6A50-41D8-9AC8-97A45B4E17C2}"/>
              </a:ext>
            </a:extLst>
          </p:cNvPr>
          <p:cNvGrpSpPr/>
          <p:nvPr/>
        </p:nvGrpSpPr>
        <p:grpSpPr>
          <a:xfrm>
            <a:off x="2344777" y="401221"/>
            <a:ext cx="1842418" cy="1237000"/>
            <a:chOff x="1494518" y="2209800"/>
            <a:chExt cx="1591582" cy="1866900"/>
          </a:xfrm>
        </p:grpSpPr>
        <p:sp>
          <p:nvSpPr>
            <p:cNvPr id="289" name="Rectangle: Top Corners Rounded 288">
              <a:extLst>
                <a:ext uri="{FF2B5EF4-FFF2-40B4-BE49-F238E27FC236}">
                  <a16:creationId xmlns:a16="http://schemas.microsoft.com/office/drawing/2014/main" id="{FE32BE75-6A40-4A70-849C-9685DFEC0CEC}"/>
                </a:ext>
              </a:extLst>
            </p:cNvPr>
            <p:cNvSpPr/>
            <p:nvPr/>
          </p:nvSpPr>
          <p:spPr>
            <a:xfrm>
              <a:off x="1494518" y="2209800"/>
              <a:ext cx="1591582" cy="1866900"/>
            </a:xfrm>
            <a:prstGeom prst="round2SameRect">
              <a:avLst>
                <a:gd name="adj1" fmla="val 12063"/>
                <a:gd name="adj2" fmla="val 0"/>
              </a:avLst>
            </a:prstGeom>
            <a:solidFill>
              <a:srgbClr val="01C2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endParaRPr lang="en-US" sz="2400"/>
            </a:p>
          </p:txBody>
        </p:sp>
        <p:sp>
          <p:nvSpPr>
            <p:cNvPr id="290" name="TextBox 289">
              <a:extLst>
                <a:ext uri="{FF2B5EF4-FFF2-40B4-BE49-F238E27FC236}">
                  <a16:creationId xmlns:a16="http://schemas.microsoft.com/office/drawing/2014/main" id="{73AF550F-AE30-4FD0-BE37-C6D2FAF13809}"/>
                </a:ext>
              </a:extLst>
            </p:cNvPr>
            <p:cNvSpPr txBox="1"/>
            <p:nvPr/>
          </p:nvSpPr>
          <p:spPr>
            <a:xfrm>
              <a:off x="1852081" y="2239459"/>
              <a:ext cx="877202" cy="1254154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sz="4800" b="1" dirty="0">
                  <a:solidFill>
                    <a:srgbClr val="E6E7E9"/>
                  </a:solidFill>
                  <a:latin typeface="Tw Cen MT" panose="020B0602020104020603" pitchFamily="34" charset="0"/>
                </a:rPr>
                <a:t>1</a:t>
              </a:r>
            </a:p>
          </p:txBody>
        </p:sp>
      </p:grpSp>
      <p:sp>
        <p:nvSpPr>
          <p:cNvPr id="285" name="Freeform: Shape 284">
            <a:extLst>
              <a:ext uri="{FF2B5EF4-FFF2-40B4-BE49-F238E27FC236}">
                <a16:creationId xmlns:a16="http://schemas.microsoft.com/office/drawing/2014/main" id="{72CDF935-6E61-48D1-B6DB-D110C37E07E7}"/>
              </a:ext>
            </a:extLst>
          </p:cNvPr>
          <p:cNvSpPr/>
          <p:nvPr/>
        </p:nvSpPr>
        <p:spPr>
          <a:xfrm flipV="1">
            <a:off x="2339257" y="1009861"/>
            <a:ext cx="1849893" cy="2111693"/>
          </a:xfrm>
          <a:custGeom>
            <a:avLst/>
            <a:gdLst>
              <a:gd name="connsiteX0" fmla="*/ 0 w 1591582"/>
              <a:gd name="connsiteY0" fmla="*/ 3031986 h 3031986"/>
              <a:gd name="connsiteX1" fmla="*/ 357641 w 1591582"/>
              <a:gd name="connsiteY1" fmla="*/ 3031986 h 3031986"/>
              <a:gd name="connsiteX2" fmla="*/ 795791 w 1591582"/>
              <a:gd name="connsiteY2" fmla="*/ 2593836 h 3031986"/>
              <a:gd name="connsiteX3" fmla="*/ 1233941 w 1591582"/>
              <a:gd name="connsiteY3" fmla="*/ 3031986 h 3031986"/>
              <a:gd name="connsiteX4" fmla="*/ 1591582 w 1591582"/>
              <a:gd name="connsiteY4" fmla="*/ 3031986 h 3031986"/>
              <a:gd name="connsiteX5" fmla="*/ 1591582 w 1591582"/>
              <a:gd name="connsiteY5" fmla="*/ 314242 h 3031986"/>
              <a:gd name="connsiteX6" fmla="*/ 1277340 w 1591582"/>
              <a:gd name="connsiteY6" fmla="*/ 0 h 3031986"/>
              <a:gd name="connsiteX7" fmla="*/ 314242 w 1591582"/>
              <a:gd name="connsiteY7" fmla="*/ 0 h 3031986"/>
              <a:gd name="connsiteX8" fmla="*/ 0 w 1591582"/>
              <a:gd name="connsiteY8" fmla="*/ 314242 h 303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91582" h="3031986">
                <a:moveTo>
                  <a:pt x="0" y="3031986"/>
                </a:moveTo>
                <a:lnTo>
                  <a:pt x="357641" y="3031986"/>
                </a:lnTo>
                <a:cubicBezTo>
                  <a:pt x="357641" y="2790002"/>
                  <a:pt x="553807" y="2593836"/>
                  <a:pt x="795791" y="2593836"/>
                </a:cubicBezTo>
                <a:cubicBezTo>
                  <a:pt x="1037775" y="2593836"/>
                  <a:pt x="1233941" y="2790002"/>
                  <a:pt x="1233941" y="3031986"/>
                </a:cubicBezTo>
                <a:lnTo>
                  <a:pt x="1591582" y="3031986"/>
                </a:lnTo>
                <a:lnTo>
                  <a:pt x="1591582" y="314242"/>
                </a:lnTo>
                <a:cubicBezTo>
                  <a:pt x="1591582" y="140691"/>
                  <a:pt x="1450891" y="0"/>
                  <a:pt x="1277340" y="0"/>
                </a:cubicBezTo>
                <a:lnTo>
                  <a:pt x="314242" y="0"/>
                </a:lnTo>
                <a:cubicBezTo>
                  <a:pt x="140691" y="0"/>
                  <a:pt x="0" y="140691"/>
                  <a:pt x="0" y="31424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sx="107000" sy="107000" algn="ct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8" name="TextBox 287">
            <a:extLst>
              <a:ext uri="{FF2B5EF4-FFF2-40B4-BE49-F238E27FC236}">
                <a16:creationId xmlns:a16="http://schemas.microsoft.com/office/drawing/2014/main" id="{3A55A8E5-DACF-4181-A555-13209D29F0F7}"/>
              </a:ext>
            </a:extLst>
          </p:cNvPr>
          <p:cNvSpPr txBox="1"/>
          <p:nvPr/>
        </p:nvSpPr>
        <p:spPr>
          <a:xfrm>
            <a:off x="2341450" y="1498210"/>
            <a:ext cx="18457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01BDED"/>
                </a:solidFill>
                <a:latin typeface="Tw Cen MT" panose="020B0602020104020603" pitchFamily="34" charset="0"/>
              </a:rPr>
              <a:t>Decision Tree</a:t>
            </a:r>
          </a:p>
        </p:txBody>
      </p:sp>
      <p:sp>
        <p:nvSpPr>
          <p:cNvPr id="318" name="TextBox 317">
            <a:extLst>
              <a:ext uri="{FF2B5EF4-FFF2-40B4-BE49-F238E27FC236}">
                <a16:creationId xmlns:a16="http://schemas.microsoft.com/office/drawing/2014/main" id="{93102FEB-A86C-4989-BE4C-B7A543DEE959}"/>
              </a:ext>
            </a:extLst>
          </p:cNvPr>
          <p:cNvSpPr txBox="1"/>
          <p:nvPr/>
        </p:nvSpPr>
        <p:spPr>
          <a:xfrm>
            <a:off x="2788090" y="2117478"/>
            <a:ext cx="986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Tw Cen MT" panose="020B0602020104020603" pitchFamily="34" charset="0"/>
              </a:rPr>
              <a:t>Default</a:t>
            </a:r>
          </a:p>
        </p:txBody>
      </p:sp>
      <p:grpSp>
        <p:nvGrpSpPr>
          <p:cNvPr id="332" name="Group 331">
            <a:extLst>
              <a:ext uri="{FF2B5EF4-FFF2-40B4-BE49-F238E27FC236}">
                <a16:creationId xmlns:a16="http://schemas.microsoft.com/office/drawing/2014/main" id="{FD415943-B657-4863-9EF7-1D791A94C8AC}"/>
              </a:ext>
            </a:extLst>
          </p:cNvPr>
          <p:cNvGrpSpPr/>
          <p:nvPr/>
        </p:nvGrpSpPr>
        <p:grpSpPr>
          <a:xfrm>
            <a:off x="5495513" y="402961"/>
            <a:ext cx="1842418" cy="1229357"/>
            <a:chOff x="1494518" y="2209800"/>
            <a:chExt cx="1591582" cy="1866900"/>
          </a:xfrm>
          <a:solidFill>
            <a:srgbClr val="FD5868"/>
          </a:solidFill>
        </p:grpSpPr>
        <p:sp>
          <p:nvSpPr>
            <p:cNvPr id="333" name="Rectangle: Top Corners Rounded 332">
              <a:extLst>
                <a:ext uri="{FF2B5EF4-FFF2-40B4-BE49-F238E27FC236}">
                  <a16:creationId xmlns:a16="http://schemas.microsoft.com/office/drawing/2014/main" id="{4B6D4CFB-C2F9-4471-A22C-FACBB9ED7829}"/>
                </a:ext>
              </a:extLst>
            </p:cNvPr>
            <p:cNvSpPr/>
            <p:nvPr/>
          </p:nvSpPr>
          <p:spPr>
            <a:xfrm>
              <a:off x="1494518" y="2209800"/>
              <a:ext cx="1591582" cy="1866900"/>
            </a:xfrm>
            <a:prstGeom prst="round2SameRect">
              <a:avLst>
                <a:gd name="adj1" fmla="val 12063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endParaRPr lang="en-US" sz="2400"/>
            </a:p>
          </p:txBody>
        </p:sp>
        <p:sp>
          <p:nvSpPr>
            <p:cNvPr id="334" name="TextBox 333">
              <a:extLst>
                <a:ext uri="{FF2B5EF4-FFF2-40B4-BE49-F238E27FC236}">
                  <a16:creationId xmlns:a16="http://schemas.microsoft.com/office/drawing/2014/main" id="{40F7494E-1CC1-4602-BEFD-35A3DC3FCE34}"/>
                </a:ext>
              </a:extLst>
            </p:cNvPr>
            <p:cNvSpPr txBox="1"/>
            <p:nvPr/>
          </p:nvSpPr>
          <p:spPr>
            <a:xfrm>
              <a:off x="1852153" y="2416340"/>
              <a:ext cx="877202" cy="1031362"/>
            </a:xfrm>
            <a:prstGeom prst="rect">
              <a:avLst/>
            </a:prstGeom>
            <a:grpFill/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sz="4800" b="1" dirty="0">
                  <a:solidFill>
                    <a:srgbClr val="E6E7E9"/>
                  </a:solidFill>
                  <a:latin typeface="Tw Cen MT" panose="020B0602020104020603" pitchFamily="34" charset="0"/>
                </a:rPr>
                <a:t>2</a:t>
              </a:r>
            </a:p>
          </p:txBody>
        </p:sp>
      </p:grpSp>
      <p:sp>
        <p:nvSpPr>
          <p:cNvPr id="335" name="Freeform: Shape 334">
            <a:extLst>
              <a:ext uri="{FF2B5EF4-FFF2-40B4-BE49-F238E27FC236}">
                <a16:creationId xmlns:a16="http://schemas.microsoft.com/office/drawing/2014/main" id="{FBC83325-EF70-4D24-A88E-675857828F15}"/>
              </a:ext>
            </a:extLst>
          </p:cNvPr>
          <p:cNvSpPr/>
          <p:nvPr/>
        </p:nvSpPr>
        <p:spPr>
          <a:xfrm flipV="1">
            <a:off x="5491935" y="1007472"/>
            <a:ext cx="1842418" cy="2111693"/>
          </a:xfrm>
          <a:custGeom>
            <a:avLst/>
            <a:gdLst>
              <a:gd name="connsiteX0" fmla="*/ 0 w 1591582"/>
              <a:gd name="connsiteY0" fmla="*/ 3031986 h 3031986"/>
              <a:gd name="connsiteX1" fmla="*/ 357641 w 1591582"/>
              <a:gd name="connsiteY1" fmla="*/ 3031986 h 3031986"/>
              <a:gd name="connsiteX2" fmla="*/ 795791 w 1591582"/>
              <a:gd name="connsiteY2" fmla="*/ 2593836 h 3031986"/>
              <a:gd name="connsiteX3" fmla="*/ 1233941 w 1591582"/>
              <a:gd name="connsiteY3" fmla="*/ 3031986 h 3031986"/>
              <a:gd name="connsiteX4" fmla="*/ 1591582 w 1591582"/>
              <a:gd name="connsiteY4" fmla="*/ 3031986 h 3031986"/>
              <a:gd name="connsiteX5" fmla="*/ 1591582 w 1591582"/>
              <a:gd name="connsiteY5" fmla="*/ 314242 h 3031986"/>
              <a:gd name="connsiteX6" fmla="*/ 1277340 w 1591582"/>
              <a:gd name="connsiteY6" fmla="*/ 0 h 3031986"/>
              <a:gd name="connsiteX7" fmla="*/ 314242 w 1591582"/>
              <a:gd name="connsiteY7" fmla="*/ 0 h 3031986"/>
              <a:gd name="connsiteX8" fmla="*/ 0 w 1591582"/>
              <a:gd name="connsiteY8" fmla="*/ 314242 h 303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91582" h="3031986">
                <a:moveTo>
                  <a:pt x="0" y="3031986"/>
                </a:moveTo>
                <a:lnTo>
                  <a:pt x="357641" y="3031986"/>
                </a:lnTo>
                <a:cubicBezTo>
                  <a:pt x="357641" y="2790002"/>
                  <a:pt x="553807" y="2593836"/>
                  <a:pt x="795791" y="2593836"/>
                </a:cubicBezTo>
                <a:cubicBezTo>
                  <a:pt x="1037775" y="2593836"/>
                  <a:pt x="1233941" y="2790002"/>
                  <a:pt x="1233941" y="3031986"/>
                </a:cubicBezTo>
                <a:lnTo>
                  <a:pt x="1591582" y="3031986"/>
                </a:lnTo>
                <a:lnTo>
                  <a:pt x="1591582" y="314242"/>
                </a:lnTo>
                <a:cubicBezTo>
                  <a:pt x="1591582" y="140691"/>
                  <a:pt x="1450891" y="0"/>
                  <a:pt x="1277340" y="0"/>
                </a:cubicBezTo>
                <a:lnTo>
                  <a:pt x="314242" y="0"/>
                </a:lnTo>
                <a:cubicBezTo>
                  <a:pt x="140691" y="0"/>
                  <a:pt x="0" y="140691"/>
                  <a:pt x="0" y="31424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sx="107000" sy="107000" algn="ct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6" name="TextBox 335">
            <a:extLst>
              <a:ext uri="{FF2B5EF4-FFF2-40B4-BE49-F238E27FC236}">
                <a16:creationId xmlns:a16="http://schemas.microsoft.com/office/drawing/2014/main" id="{0416B0AC-98EA-494F-96F1-97635A8F723F}"/>
              </a:ext>
            </a:extLst>
          </p:cNvPr>
          <p:cNvSpPr txBox="1"/>
          <p:nvPr/>
        </p:nvSpPr>
        <p:spPr>
          <a:xfrm>
            <a:off x="5484860" y="1506864"/>
            <a:ext cx="18502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FD5868"/>
                </a:solidFill>
                <a:latin typeface="Tw Cen MT" panose="020B0602020104020603" pitchFamily="34" charset="0"/>
              </a:rPr>
              <a:t>Random Forest</a:t>
            </a:r>
          </a:p>
        </p:txBody>
      </p:sp>
      <p:sp>
        <p:nvSpPr>
          <p:cNvPr id="338" name="TextBox 337">
            <a:extLst>
              <a:ext uri="{FF2B5EF4-FFF2-40B4-BE49-F238E27FC236}">
                <a16:creationId xmlns:a16="http://schemas.microsoft.com/office/drawing/2014/main" id="{7C2C022F-CC29-41B5-A85A-8C35BCC398D1}"/>
              </a:ext>
            </a:extLst>
          </p:cNvPr>
          <p:cNvSpPr txBox="1"/>
          <p:nvPr/>
        </p:nvSpPr>
        <p:spPr>
          <a:xfrm>
            <a:off x="5939720" y="2113107"/>
            <a:ext cx="986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Tw Cen MT" panose="020B0602020104020603" pitchFamily="34" charset="0"/>
              </a:rPr>
              <a:t>Default</a:t>
            </a:r>
          </a:p>
        </p:txBody>
      </p:sp>
      <p:grpSp>
        <p:nvGrpSpPr>
          <p:cNvPr id="341" name="Group 340">
            <a:extLst>
              <a:ext uri="{FF2B5EF4-FFF2-40B4-BE49-F238E27FC236}">
                <a16:creationId xmlns:a16="http://schemas.microsoft.com/office/drawing/2014/main" id="{3171933C-D03E-4F0C-809D-08502B5350BF}"/>
              </a:ext>
            </a:extLst>
          </p:cNvPr>
          <p:cNvGrpSpPr/>
          <p:nvPr/>
        </p:nvGrpSpPr>
        <p:grpSpPr>
          <a:xfrm>
            <a:off x="8555344" y="365054"/>
            <a:ext cx="1842418" cy="1263288"/>
            <a:chOff x="1494518" y="2158274"/>
            <a:chExt cx="1591582" cy="1918426"/>
          </a:xfrm>
          <a:solidFill>
            <a:srgbClr val="0FF17E"/>
          </a:solidFill>
        </p:grpSpPr>
        <p:sp>
          <p:nvSpPr>
            <p:cNvPr id="342" name="Rectangle: Top Corners Rounded 341">
              <a:extLst>
                <a:ext uri="{FF2B5EF4-FFF2-40B4-BE49-F238E27FC236}">
                  <a16:creationId xmlns:a16="http://schemas.microsoft.com/office/drawing/2014/main" id="{43D4A8C1-C73D-4B0F-97F5-78DC5EC6DF6E}"/>
                </a:ext>
              </a:extLst>
            </p:cNvPr>
            <p:cNvSpPr/>
            <p:nvPr/>
          </p:nvSpPr>
          <p:spPr>
            <a:xfrm>
              <a:off x="1494518" y="2209800"/>
              <a:ext cx="1591582" cy="1866900"/>
            </a:xfrm>
            <a:prstGeom prst="round2SameRect">
              <a:avLst>
                <a:gd name="adj1" fmla="val 12063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endParaRPr lang="en-US" sz="2400"/>
            </a:p>
          </p:txBody>
        </p:sp>
        <p:sp>
          <p:nvSpPr>
            <p:cNvPr id="343" name="TextBox 342">
              <a:extLst>
                <a:ext uri="{FF2B5EF4-FFF2-40B4-BE49-F238E27FC236}">
                  <a16:creationId xmlns:a16="http://schemas.microsoft.com/office/drawing/2014/main" id="{5A2F854A-104F-43F0-8D72-47B406E60E9A}"/>
                </a:ext>
              </a:extLst>
            </p:cNvPr>
            <p:cNvSpPr txBox="1"/>
            <p:nvPr/>
          </p:nvSpPr>
          <p:spPr>
            <a:xfrm>
              <a:off x="1852465" y="2158274"/>
              <a:ext cx="877202" cy="1261950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sz="4800" b="1" dirty="0">
                  <a:solidFill>
                    <a:srgbClr val="E6E7E9"/>
                  </a:solidFill>
                  <a:latin typeface="Tw Cen MT" panose="020B0602020104020603" pitchFamily="34" charset="0"/>
                </a:rPr>
                <a:t>3</a:t>
              </a:r>
            </a:p>
          </p:txBody>
        </p:sp>
      </p:grpSp>
      <p:sp>
        <p:nvSpPr>
          <p:cNvPr id="344" name="Freeform: Shape 343">
            <a:extLst>
              <a:ext uri="{FF2B5EF4-FFF2-40B4-BE49-F238E27FC236}">
                <a16:creationId xmlns:a16="http://schemas.microsoft.com/office/drawing/2014/main" id="{837DF7DE-1E9E-40E8-9B4B-F094C0087AEE}"/>
              </a:ext>
            </a:extLst>
          </p:cNvPr>
          <p:cNvSpPr/>
          <p:nvPr/>
        </p:nvSpPr>
        <p:spPr>
          <a:xfrm flipV="1">
            <a:off x="8559737" y="1005478"/>
            <a:ext cx="1842418" cy="2111693"/>
          </a:xfrm>
          <a:custGeom>
            <a:avLst/>
            <a:gdLst>
              <a:gd name="connsiteX0" fmla="*/ 0 w 1591582"/>
              <a:gd name="connsiteY0" fmla="*/ 3031986 h 3031986"/>
              <a:gd name="connsiteX1" fmla="*/ 357641 w 1591582"/>
              <a:gd name="connsiteY1" fmla="*/ 3031986 h 3031986"/>
              <a:gd name="connsiteX2" fmla="*/ 795791 w 1591582"/>
              <a:gd name="connsiteY2" fmla="*/ 2593836 h 3031986"/>
              <a:gd name="connsiteX3" fmla="*/ 1233941 w 1591582"/>
              <a:gd name="connsiteY3" fmla="*/ 3031986 h 3031986"/>
              <a:gd name="connsiteX4" fmla="*/ 1591582 w 1591582"/>
              <a:gd name="connsiteY4" fmla="*/ 3031986 h 3031986"/>
              <a:gd name="connsiteX5" fmla="*/ 1591582 w 1591582"/>
              <a:gd name="connsiteY5" fmla="*/ 314242 h 3031986"/>
              <a:gd name="connsiteX6" fmla="*/ 1277340 w 1591582"/>
              <a:gd name="connsiteY6" fmla="*/ 0 h 3031986"/>
              <a:gd name="connsiteX7" fmla="*/ 314242 w 1591582"/>
              <a:gd name="connsiteY7" fmla="*/ 0 h 3031986"/>
              <a:gd name="connsiteX8" fmla="*/ 0 w 1591582"/>
              <a:gd name="connsiteY8" fmla="*/ 314242 h 303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91582" h="3031986">
                <a:moveTo>
                  <a:pt x="0" y="3031986"/>
                </a:moveTo>
                <a:lnTo>
                  <a:pt x="357641" y="3031986"/>
                </a:lnTo>
                <a:cubicBezTo>
                  <a:pt x="357641" y="2790002"/>
                  <a:pt x="553807" y="2593836"/>
                  <a:pt x="795791" y="2593836"/>
                </a:cubicBezTo>
                <a:cubicBezTo>
                  <a:pt x="1037775" y="2593836"/>
                  <a:pt x="1233941" y="2790002"/>
                  <a:pt x="1233941" y="3031986"/>
                </a:cubicBezTo>
                <a:lnTo>
                  <a:pt x="1591582" y="3031986"/>
                </a:lnTo>
                <a:lnTo>
                  <a:pt x="1591582" y="314242"/>
                </a:lnTo>
                <a:cubicBezTo>
                  <a:pt x="1591582" y="140691"/>
                  <a:pt x="1450891" y="0"/>
                  <a:pt x="1277340" y="0"/>
                </a:cubicBezTo>
                <a:lnTo>
                  <a:pt x="314242" y="0"/>
                </a:lnTo>
                <a:cubicBezTo>
                  <a:pt x="140691" y="0"/>
                  <a:pt x="0" y="140691"/>
                  <a:pt x="0" y="31424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sx="107000" sy="107000" algn="ct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8" name="Group 367">
            <a:extLst>
              <a:ext uri="{FF2B5EF4-FFF2-40B4-BE49-F238E27FC236}">
                <a16:creationId xmlns:a16="http://schemas.microsoft.com/office/drawing/2014/main" id="{F53CBBA3-318F-424A-A4B7-36615037048C}"/>
              </a:ext>
            </a:extLst>
          </p:cNvPr>
          <p:cNvGrpSpPr/>
          <p:nvPr/>
        </p:nvGrpSpPr>
        <p:grpSpPr>
          <a:xfrm>
            <a:off x="2344777" y="3635444"/>
            <a:ext cx="1842418" cy="1218101"/>
            <a:chOff x="1494518" y="2209800"/>
            <a:chExt cx="1591582" cy="1866900"/>
          </a:xfrm>
          <a:solidFill>
            <a:srgbClr val="00A0A8"/>
          </a:solidFill>
        </p:grpSpPr>
        <p:sp>
          <p:nvSpPr>
            <p:cNvPr id="369" name="Rectangle: Top Corners Rounded 368">
              <a:extLst>
                <a:ext uri="{FF2B5EF4-FFF2-40B4-BE49-F238E27FC236}">
                  <a16:creationId xmlns:a16="http://schemas.microsoft.com/office/drawing/2014/main" id="{F3B6B53C-D19E-4FF8-B1F7-0DE1209906D4}"/>
                </a:ext>
              </a:extLst>
            </p:cNvPr>
            <p:cNvSpPr/>
            <p:nvPr/>
          </p:nvSpPr>
          <p:spPr>
            <a:xfrm>
              <a:off x="1494518" y="2209800"/>
              <a:ext cx="1591582" cy="1866900"/>
            </a:xfrm>
            <a:prstGeom prst="round2SameRect">
              <a:avLst>
                <a:gd name="adj1" fmla="val 12063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endParaRPr lang="en-US" sz="2400"/>
            </a:p>
          </p:txBody>
        </p:sp>
        <p:sp>
          <p:nvSpPr>
            <p:cNvPr id="370" name="TextBox 369">
              <a:extLst>
                <a:ext uri="{FF2B5EF4-FFF2-40B4-BE49-F238E27FC236}">
                  <a16:creationId xmlns:a16="http://schemas.microsoft.com/office/drawing/2014/main" id="{FC6A3205-DEED-4936-9BA1-ADD1D156BA14}"/>
                </a:ext>
              </a:extLst>
            </p:cNvPr>
            <p:cNvSpPr txBox="1"/>
            <p:nvPr/>
          </p:nvSpPr>
          <p:spPr>
            <a:xfrm>
              <a:off x="1852081" y="2213751"/>
              <a:ext cx="877202" cy="1273614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sz="4800" b="1" dirty="0">
                  <a:solidFill>
                    <a:srgbClr val="E6E7E9"/>
                  </a:solidFill>
                  <a:latin typeface="Tw Cen MT" panose="020B0602020104020603" pitchFamily="34" charset="0"/>
                </a:rPr>
                <a:t>4</a:t>
              </a:r>
            </a:p>
          </p:txBody>
        </p:sp>
      </p:grpSp>
      <p:sp>
        <p:nvSpPr>
          <p:cNvPr id="371" name="Freeform: Shape 370">
            <a:extLst>
              <a:ext uri="{FF2B5EF4-FFF2-40B4-BE49-F238E27FC236}">
                <a16:creationId xmlns:a16="http://schemas.microsoft.com/office/drawing/2014/main" id="{F98F6C73-9071-4F2A-8B0E-C7554FBFAC6F}"/>
              </a:ext>
            </a:extLst>
          </p:cNvPr>
          <p:cNvSpPr/>
          <p:nvPr/>
        </p:nvSpPr>
        <p:spPr>
          <a:xfrm flipV="1">
            <a:off x="2345056" y="4236062"/>
            <a:ext cx="1842418" cy="2111693"/>
          </a:xfrm>
          <a:custGeom>
            <a:avLst/>
            <a:gdLst>
              <a:gd name="connsiteX0" fmla="*/ 0 w 1591582"/>
              <a:gd name="connsiteY0" fmla="*/ 3031986 h 3031986"/>
              <a:gd name="connsiteX1" fmla="*/ 357641 w 1591582"/>
              <a:gd name="connsiteY1" fmla="*/ 3031986 h 3031986"/>
              <a:gd name="connsiteX2" fmla="*/ 795791 w 1591582"/>
              <a:gd name="connsiteY2" fmla="*/ 2593836 h 3031986"/>
              <a:gd name="connsiteX3" fmla="*/ 1233941 w 1591582"/>
              <a:gd name="connsiteY3" fmla="*/ 3031986 h 3031986"/>
              <a:gd name="connsiteX4" fmla="*/ 1591582 w 1591582"/>
              <a:gd name="connsiteY4" fmla="*/ 3031986 h 3031986"/>
              <a:gd name="connsiteX5" fmla="*/ 1591582 w 1591582"/>
              <a:gd name="connsiteY5" fmla="*/ 314242 h 3031986"/>
              <a:gd name="connsiteX6" fmla="*/ 1277340 w 1591582"/>
              <a:gd name="connsiteY6" fmla="*/ 0 h 3031986"/>
              <a:gd name="connsiteX7" fmla="*/ 314242 w 1591582"/>
              <a:gd name="connsiteY7" fmla="*/ 0 h 3031986"/>
              <a:gd name="connsiteX8" fmla="*/ 0 w 1591582"/>
              <a:gd name="connsiteY8" fmla="*/ 314242 h 303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91582" h="3031986">
                <a:moveTo>
                  <a:pt x="0" y="3031986"/>
                </a:moveTo>
                <a:lnTo>
                  <a:pt x="357641" y="3031986"/>
                </a:lnTo>
                <a:cubicBezTo>
                  <a:pt x="357641" y="2790002"/>
                  <a:pt x="553807" y="2593836"/>
                  <a:pt x="795791" y="2593836"/>
                </a:cubicBezTo>
                <a:cubicBezTo>
                  <a:pt x="1037775" y="2593836"/>
                  <a:pt x="1233941" y="2790002"/>
                  <a:pt x="1233941" y="3031986"/>
                </a:cubicBezTo>
                <a:lnTo>
                  <a:pt x="1591582" y="3031986"/>
                </a:lnTo>
                <a:lnTo>
                  <a:pt x="1591582" y="314242"/>
                </a:lnTo>
                <a:cubicBezTo>
                  <a:pt x="1591582" y="140691"/>
                  <a:pt x="1450891" y="0"/>
                  <a:pt x="1277340" y="0"/>
                </a:cubicBezTo>
                <a:lnTo>
                  <a:pt x="314242" y="0"/>
                </a:lnTo>
                <a:cubicBezTo>
                  <a:pt x="140691" y="0"/>
                  <a:pt x="0" y="140691"/>
                  <a:pt x="0" y="31424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sx="107000" sy="107000" algn="ct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0" name="Group 379">
            <a:extLst>
              <a:ext uri="{FF2B5EF4-FFF2-40B4-BE49-F238E27FC236}">
                <a16:creationId xmlns:a16="http://schemas.microsoft.com/office/drawing/2014/main" id="{2BAA4FA0-E7DA-4957-98BD-F16D87AB14A0}"/>
              </a:ext>
            </a:extLst>
          </p:cNvPr>
          <p:cNvGrpSpPr/>
          <p:nvPr/>
        </p:nvGrpSpPr>
        <p:grpSpPr>
          <a:xfrm>
            <a:off x="5492705" y="3624188"/>
            <a:ext cx="1842418" cy="1231795"/>
            <a:chOff x="1494518" y="2209800"/>
            <a:chExt cx="1591582" cy="1866900"/>
          </a:xfrm>
          <a:solidFill>
            <a:srgbClr val="FEC630"/>
          </a:solidFill>
        </p:grpSpPr>
        <p:sp>
          <p:nvSpPr>
            <p:cNvPr id="381" name="Rectangle: Top Corners Rounded 380">
              <a:extLst>
                <a:ext uri="{FF2B5EF4-FFF2-40B4-BE49-F238E27FC236}">
                  <a16:creationId xmlns:a16="http://schemas.microsoft.com/office/drawing/2014/main" id="{DE18CE49-7A64-467B-96D1-A0108DDCB959}"/>
                </a:ext>
              </a:extLst>
            </p:cNvPr>
            <p:cNvSpPr/>
            <p:nvPr/>
          </p:nvSpPr>
          <p:spPr>
            <a:xfrm>
              <a:off x="1494518" y="2209800"/>
              <a:ext cx="1591582" cy="1866900"/>
            </a:xfrm>
            <a:prstGeom prst="round2SameRect">
              <a:avLst>
                <a:gd name="adj1" fmla="val 12063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endParaRPr lang="en-US" sz="2400"/>
            </a:p>
          </p:txBody>
        </p:sp>
        <p:sp>
          <p:nvSpPr>
            <p:cNvPr id="382" name="TextBox 381">
              <a:extLst>
                <a:ext uri="{FF2B5EF4-FFF2-40B4-BE49-F238E27FC236}">
                  <a16:creationId xmlns:a16="http://schemas.microsoft.com/office/drawing/2014/main" id="{6A57C668-1A8C-4B56-A326-9951D9E7B864}"/>
                </a:ext>
              </a:extLst>
            </p:cNvPr>
            <p:cNvSpPr txBox="1"/>
            <p:nvPr/>
          </p:nvSpPr>
          <p:spPr>
            <a:xfrm>
              <a:off x="1852081" y="2216988"/>
              <a:ext cx="877202" cy="1259453"/>
            </a:xfrm>
            <a:prstGeom prst="rect">
              <a:avLst/>
            </a:prstGeom>
            <a:grpFill/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sz="4800" b="1" dirty="0">
                  <a:solidFill>
                    <a:srgbClr val="E6E7E9"/>
                  </a:solidFill>
                  <a:latin typeface="Tw Cen MT" panose="020B0602020104020603" pitchFamily="34" charset="0"/>
                </a:rPr>
                <a:t>5</a:t>
              </a:r>
            </a:p>
          </p:txBody>
        </p:sp>
      </p:grpSp>
      <p:sp>
        <p:nvSpPr>
          <p:cNvPr id="383" name="Freeform: Shape 382">
            <a:extLst>
              <a:ext uri="{FF2B5EF4-FFF2-40B4-BE49-F238E27FC236}">
                <a16:creationId xmlns:a16="http://schemas.microsoft.com/office/drawing/2014/main" id="{6DA3408A-C416-4EE4-AD86-ADED17416BA0}"/>
              </a:ext>
            </a:extLst>
          </p:cNvPr>
          <p:cNvSpPr/>
          <p:nvPr/>
        </p:nvSpPr>
        <p:spPr>
          <a:xfrm flipV="1">
            <a:off x="5496497" y="4233310"/>
            <a:ext cx="1842418" cy="2111693"/>
          </a:xfrm>
          <a:custGeom>
            <a:avLst/>
            <a:gdLst>
              <a:gd name="connsiteX0" fmla="*/ 0 w 1591582"/>
              <a:gd name="connsiteY0" fmla="*/ 3031986 h 3031986"/>
              <a:gd name="connsiteX1" fmla="*/ 357641 w 1591582"/>
              <a:gd name="connsiteY1" fmla="*/ 3031986 h 3031986"/>
              <a:gd name="connsiteX2" fmla="*/ 795791 w 1591582"/>
              <a:gd name="connsiteY2" fmla="*/ 2593836 h 3031986"/>
              <a:gd name="connsiteX3" fmla="*/ 1233941 w 1591582"/>
              <a:gd name="connsiteY3" fmla="*/ 3031986 h 3031986"/>
              <a:gd name="connsiteX4" fmla="*/ 1591582 w 1591582"/>
              <a:gd name="connsiteY4" fmla="*/ 3031986 h 3031986"/>
              <a:gd name="connsiteX5" fmla="*/ 1591582 w 1591582"/>
              <a:gd name="connsiteY5" fmla="*/ 314242 h 3031986"/>
              <a:gd name="connsiteX6" fmla="*/ 1277340 w 1591582"/>
              <a:gd name="connsiteY6" fmla="*/ 0 h 3031986"/>
              <a:gd name="connsiteX7" fmla="*/ 314242 w 1591582"/>
              <a:gd name="connsiteY7" fmla="*/ 0 h 3031986"/>
              <a:gd name="connsiteX8" fmla="*/ 0 w 1591582"/>
              <a:gd name="connsiteY8" fmla="*/ 314242 h 303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91582" h="3031986">
                <a:moveTo>
                  <a:pt x="0" y="3031986"/>
                </a:moveTo>
                <a:lnTo>
                  <a:pt x="357641" y="3031986"/>
                </a:lnTo>
                <a:cubicBezTo>
                  <a:pt x="357641" y="2790002"/>
                  <a:pt x="553807" y="2593836"/>
                  <a:pt x="795791" y="2593836"/>
                </a:cubicBezTo>
                <a:cubicBezTo>
                  <a:pt x="1037775" y="2593836"/>
                  <a:pt x="1233941" y="2790002"/>
                  <a:pt x="1233941" y="3031986"/>
                </a:cubicBezTo>
                <a:lnTo>
                  <a:pt x="1591582" y="3031986"/>
                </a:lnTo>
                <a:lnTo>
                  <a:pt x="1591582" y="314242"/>
                </a:lnTo>
                <a:cubicBezTo>
                  <a:pt x="1591582" y="140691"/>
                  <a:pt x="1450891" y="0"/>
                  <a:pt x="1277340" y="0"/>
                </a:cubicBezTo>
                <a:lnTo>
                  <a:pt x="314242" y="0"/>
                </a:lnTo>
                <a:cubicBezTo>
                  <a:pt x="140691" y="0"/>
                  <a:pt x="0" y="140691"/>
                  <a:pt x="0" y="31424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sx="107000" sy="107000" algn="ct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9" name="Group 388">
            <a:extLst>
              <a:ext uri="{FF2B5EF4-FFF2-40B4-BE49-F238E27FC236}">
                <a16:creationId xmlns:a16="http://schemas.microsoft.com/office/drawing/2014/main" id="{4CF8524A-D158-4015-8931-FF67140DDD7F}"/>
              </a:ext>
            </a:extLst>
          </p:cNvPr>
          <p:cNvGrpSpPr/>
          <p:nvPr/>
        </p:nvGrpSpPr>
        <p:grpSpPr>
          <a:xfrm>
            <a:off x="8551108" y="3598909"/>
            <a:ext cx="1842418" cy="1254739"/>
            <a:chOff x="1494518" y="2158714"/>
            <a:chExt cx="1591582" cy="1917986"/>
          </a:xfrm>
          <a:solidFill>
            <a:srgbClr val="92D050"/>
          </a:solidFill>
        </p:grpSpPr>
        <p:sp>
          <p:nvSpPr>
            <p:cNvPr id="390" name="Rectangle: Top Corners Rounded 389">
              <a:extLst>
                <a:ext uri="{FF2B5EF4-FFF2-40B4-BE49-F238E27FC236}">
                  <a16:creationId xmlns:a16="http://schemas.microsoft.com/office/drawing/2014/main" id="{436925E1-DDC6-40CF-A024-FBDB2F799C0D}"/>
                </a:ext>
              </a:extLst>
            </p:cNvPr>
            <p:cNvSpPr/>
            <p:nvPr/>
          </p:nvSpPr>
          <p:spPr>
            <a:xfrm>
              <a:off x="1494518" y="2209800"/>
              <a:ext cx="1591582" cy="1866900"/>
            </a:xfrm>
            <a:prstGeom prst="round2SameRect">
              <a:avLst>
                <a:gd name="adj1" fmla="val 12063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endParaRPr lang="en-US" sz="2400"/>
            </a:p>
          </p:txBody>
        </p:sp>
        <p:sp>
          <p:nvSpPr>
            <p:cNvPr id="391" name="TextBox 390">
              <a:extLst>
                <a:ext uri="{FF2B5EF4-FFF2-40B4-BE49-F238E27FC236}">
                  <a16:creationId xmlns:a16="http://schemas.microsoft.com/office/drawing/2014/main" id="{5004926D-1DD5-41D7-BE3B-FC067BEDB85E}"/>
                </a:ext>
              </a:extLst>
            </p:cNvPr>
            <p:cNvSpPr txBox="1"/>
            <p:nvPr/>
          </p:nvSpPr>
          <p:spPr>
            <a:xfrm>
              <a:off x="1855098" y="2158714"/>
              <a:ext cx="877202" cy="1270257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sz="4800" b="1" dirty="0">
                  <a:solidFill>
                    <a:srgbClr val="E6E7E9"/>
                  </a:solidFill>
                  <a:latin typeface="Tw Cen MT" panose="020B0602020104020603" pitchFamily="34" charset="0"/>
                </a:rPr>
                <a:t>6</a:t>
              </a:r>
            </a:p>
          </p:txBody>
        </p:sp>
      </p:grpSp>
      <p:sp>
        <p:nvSpPr>
          <p:cNvPr id="392" name="Freeform: Shape 391">
            <a:extLst>
              <a:ext uri="{FF2B5EF4-FFF2-40B4-BE49-F238E27FC236}">
                <a16:creationId xmlns:a16="http://schemas.microsoft.com/office/drawing/2014/main" id="{BE2C3638-C091-40D3-80A5-0B8D9697FAA9}"/>
              </a:ext>
            </a:extLst>
          </p:cNvPr>
          <p:cNvSpPr/>
          <p:nvPr/>
        </p:nvSpPr>
        <p:spPr>
          <a:xfrm flipV="1">
            <a:off x="8557874" y="4232375"/>
            <a:ext cx="1842418" cy="2111693"/>
          </a:xfrm>
          <a:custGeom>
            <a:avLst/>
            <a:gdLst>
              <a:gd name="connsiteX0" fmla="*/ 0 w 1591582"/>
              <a:gd name="connsiteY0" fmla="*/ 3031986 h 3031986"/>
              <a:gd name="connsiteX1" fmla="*/ 357641 w 1591582"/>
              <a:gd name="connsiteY1" fmla="*/ 3031986 h 3031986"/>
              <a:gd name="connsiteX2" fmla="*/ 795791 w 1591582"/>
              <a:gd name="connsiteY2" fmla="*/ 2593836 h 3031986"/>
              <a:gd name="connsiteX3" fmla="*/ 1233941 w 1591582"/>
              <a:gd name="connsiteY3" fmla="*/ 3031986 h 3031986"/>
              <a:gd name="connsiteX4" fmla="*/ 1591582 w 1591582"/>
              <a:gd name="connsiteY4" fmla="*/ 3031986 h 3031986"/>
              <a:gd name="connsiteX5" fmla="*/ 1591582 w 1591582"/>
              <a:gd name="connsiteY5" fmla="*/ 314242 h 3031986"/>
              <a:gd name="connsiteX6" fmla="*/ 1277340 w 1591582"/>
              <a:gd name="connsiteY6" fmla="*/ 0 h 3031986"/>
              <a:gd name="connsiteX7" fmla="*/ 314242 w 1591582"/>
              <a:gd name="connsiteY7" fmla="*/ 0 h 3031986"/>
              <a:gd name="connsiteX8" fmla="*/ 0 w 1591582"/>
              <a:gd name="connsiteY8" fmla="*/ 314242 h 303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91582" h="3031986">
                <a:moveTo>
                  <a:pt x="0" y="3031986"/>
                </a:moveTo>
                <a:lnTo>
                  <a:pt x="357641" y="3031986"/>
                </a:lnTo>
                <a:cubicBezTo>
                  <a:pt x="357641" y="2790002"/>
                  <a:pt x="553807" y="2593836"/>
                  <a:pt x="795791" y="2593836"/>
                </a:cubicBezTo>
                <a:cubicBezTo>
                  <a:pt x="1037775" y="2593836"/>
                  <a:pt x="1233941" y="2790002"/>
                  <a:pt x="1233941" y="3031986"/>
                </a:cubicBezTo>
                <a:lnTo>
                  <a:pt x="1591582" y="3031986"/>
                </a:lnTo>
                <a:lnTo>
                  <a:pt x="1591582" y="314242"/>
                </a:lnTo>
                <a:cubicBezTo>
                  <a:pt x="1591582" y="140691"/>
                  <a:pt x="1450891" y="0"/>
                  <a:pt x="1277340" y="0"/>
                </a:cubicBezTo>
                <a:lnTo>
                  <a:pt x="314242" y="0"/>
                </a:lnTo>
                <a:cubicBezTo>
                  <a:pt x="140691" y="0"/>
                  <a:pt x="0" y="140691"/>
                  <a:pt x="0" y="31424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sx="107000" sy="107000" algn="ct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9" name="TextBox 398">
            <a:extLst>
              <a:ext uri="{FF2B5EF4-FFF2-40B4-BE49-F238E27FC236}">
                <a16:creationId xmlns:a16="http://schemas.microsoft.com/office/drawing/2014/main" id="{9576A8BE-0189-434F-B159-51FD6976E83D}"/>
              </a:ext>
            </a:extLst>
          </p:cNvPr>
          <p:cNvSpPr txBox="1"/>
          <p:nvPr/>
        </p:nvSpPr>
        <p:spPr>
          <a:xfrm>
            <a:off x="8555814" y="1394211"/>
            <a:ext cx="18502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0FF17E"/>
                </a:solidFill>
                <a:latin typeface="Tw Cen MT" panose="020B0602020104020603" pitchFamily="34" charset="0"/>
              </a:rPr>
              <a:t>Grid Search CV_DT</a:t>
            </a:r>
          </a:p>
        </p:txBody>
      </p:sp>
      <p:sp>
        <p:nvSpPr>
          <p:cNvPr id="400" name="TextBox 399">
            <a:extLst>
              <a:ext uri="{FF2B5EF4-FFF2-40B4-BE49-F238E27FC236}">
                <a16:creationId xmlns:a16="http://schemas.microsoft.com/office/drawing/2014/main" id="{76515712-7E28-48AA-B6E6-5B68E3A1354A}"/>
              </a:ext>
            </a:extLst>
          </p:cNvPr>
          <p:cNvSpPr txBox="1"/>
          <p:nvPr/>
        </p:nvSpPr>
        <p:spPr>
          <a:xfrm>
            <a:off x="8557874" y="2113107"/>
            <a:ext cx="18568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Tw Cen MT" panose="020B0602020104020603" pitchFamily="34" charset="0"/>
              </a:rPr>
              <a:t>Decision Tree</a:t>
            </a:r>
          </a:p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Tw Cen MT" panose="020B0602020104020603" pitchFamily="34" charset="0"/>
              </a:rPr>
              <a:t>Gini/Entropy</a:t>
            </a:r>
          </a:p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Tw Cen MT" panose="020B0602020104020603" pitchFamily="34" charset="0"/>
              </a:rPr>
              <a:t>Depth: 4-150</a:t>
            </a:r>
          </a:p>
        </p:txBody>
      </p:sp>
      <p:sp>
        <p:nvSpPr>
          <p:cNvPr id="401" name="TextBox 400">
            <a:extLst>
              <a:ext uri="{FF2B5EF4-FFF2-40B4-BE49-F238E27FC236}">
                <a16:creationId xmlns:a16="http://schemas.microsoft.com/office/drawing/2014/main" id="{8CB812ED-2041-4D2A-A92A-6AD23DF1F712}"/>
              </a:ext>
            </a:extLst>
          </p:cNvPr>
          <p:cNvSpPr txBox="1"/>
          <p:nvPr/>
        </p:nvSpPr>
        <p:spPr>
          <a:xfrm>
            <a:off x="8551148" y="4628016"/>
            <a:ext cx="18502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92D050"/>
                </a:solidFill>
                <a:latin typeface="Tw Cen MT" panose="020B0602020104020603" pitchFamily="34" charset="0"/>
              </a:rPr>
              <a:t>Grid Search </a:t>
            </a:r>
            <a:r>
              <a:rPr lang="en-US" sz="2000" b="1" dirty="0" err="1">
                <a:solidFill>
                  <a:srgbClr val="92D050"/>
                </a:solidFill>
                <a:latin typeface="Tw Cen MT" panose="020B0602020104020603" pitchFamily="34" charset="0"/>
              </a:rPr>
              <a:t>CV_LogR</a:t>
            </a:r>
            <a:endParaRPr lang="en-US" sz="2000" b="1" dirty="0">
              <a:solidFill>
                <a:srgbClr val="92D050"/>
              </a:solidFill>
              <a:latin typeface="Tw Cen MT" panose="020B0602020104020603" pitchFamily="34" charset="0"/>
            </a:endParaRPr>
          </a:p>
        </p:txBody>
      </p:sp>
      <p:sp>
        <p:nvSpPr>
          <p:cNvPr id="402" name="TextBox 401">
            <a:extLst>
              <a:ext uri="{FF2B5EF4-FFF2-40B4-BE49-F238E27FC236}">
                <a16:creationId xmlns:a16="http://schemas.microsoft.com/office/drawing/2014/main" id="{47B3A8C2-D0DD-4647-908B-C543BB876384}"/>
              </a:ext>
            </a:extLst>
          </p:cNvPr>
          <p:cNvSpPr txBox="1"/>
          <p:nvPr/>
        </p:nvSpPr>
        <p:spPr>
          <a:xfrm>
            <a:off x="8558549" y="5417023"/>
            <a:ext cx="18349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Tw Cen MT" panose="020B0602020104020603" pitchFamily="34" charset="0"/>
              </a:rPr>
              <a:t>Log Regression</a:t>
            </a:r>
          </a:p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Tw Cen MT" panose="020B0602020104020603" pitchFamily="34" charset="0"/>
              </a:rPr>
              <a:t>C: 0.1-1000</a:t>
            </a:r>
          </a:p>
        </p:txBody>
      </p:sp>
      <p:sp>
        <p:nvSpPr>
          <p:cNvPr id="403" name="TextBox 402">
            <a:extLst>
              <a:ext uri="{FF2B5EF4-FFF2-40B4-BE49-F238E27FC236}">
                <a16:creationId xmlns:a16="http://schemas.microsoft.com/office/drawing/2014/main" id="{454EA10F-9242-40CF-ADD5-C381BFDB6766}"/>
              </a:ext>
            </a:extLst>
          </p:cNvPr>
          <p:cNvSpPr txBox="1"/>
          <p:nvPr/>
        </p:nvSpPr>
        <p:spPr>
          <a:xfrm>
            <a:off x="5489145" y="4637160"/>
            <a:ext cx="18502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FEC630"/>
                </a:solidFill>
                <a:latin typeface="Tw Cen MT" panose="020B0602020104020603" pitchFamily="34" charset="0"/>
              </a:rPr>
              <a:t>Logistic Regression</a:t>
            </a:r>
          </a:p>
        </p:txBody>
      </p:sp>
      <p:sp>
        <p:nvSpPr>
          <p:cNvPr id="404" name="TextBox 403">
            <a:extLst>
              <a:ext uri="{FF2B5EF4-FFF2-40B4-BE49-F238E27FC236}">
                <a16:creationId xmlns:a16="http://schemas.microsoft.com/office/drawing/2014/main" id="{C4F5AF7E-8F52-453F-88B8-53BB05F996ED}"/>
              </a:ext>
            </a:extLst>
          </p:cNvPr>
          <p:cNvSpPr txBox="1"/>
          <p:nvPr/>
        </p:nvSpPr>
        <p:spPr>
          <a:xfrm>
            <a:off x="5942768" y="5417139"/>
            <a:ext cx="986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Tw Cen MT" panose="020B0602020104020603" pitchFamily="34" charset="0"/>
              </a:rPr>
              <a:t>Default</a:t>
            </a:r>
          </a:p>
        </p:txBody>
      </p:sp>
      <p:sp>
        <p:nvSpPr>
          <p:cNvPr id="405" name="TextBox 404">
            <a:extLst>
              <a:ext uri="{FF2B5EF4-FFF2-40B4-BE49-F238E27FC236}">
                <a16:creationId xmlns:a16="http://schemas.microsoft.com/office/drawing/2014/main" id="{46F08003-6876-4CDD-9C85-3036252F62A0}"/>
              </a:ext>
            </a:extLst>
          </p:cNvPr>
          <p:cNvSpPr txBox="1"/>
          <p:nvPr/>
        </p:nvSpPr>
        <p:spPr>
          <a:xfrm>
            <a:off x="2339257" y="4642386"/>
            <a:ext cx="18502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00A0A8"/>
                </a:solidFill>
                <a:latin typeface="Tw Cen MT" panose="020B0602020104020603" pitchFamily="34" charset="0"/>
              </a:rPr>
              <a:t>Grid Search CV_RF</a:t>
            </a:r>
          </a:p>
        </p:txBody>
      </p:sp>
      <p:sp>
        <p:nvSpPr>
          <p:cNvPr id="406" name="TextBox 405">
            <a:extLst>
              <a:ext uri="{FF2B5EF4-FFF2-40B4-BE49-F238E27FC236}">
                <a16:creationId xmlns:a16="http://schemas.microsoft.com/office/drawing/2014/main" id="{DF2C74D0-43AB-45E1-8AD2-7C6BE9F92AFD}"/>
              </a:ext>
            </a:extLst>
          </p:cNvPr>
          <p:cNvSpPr txBox="1"/>
          <p:nvPr/>
        </p:nvSpPr>
        <p:spPr>
          <a:xfrm>
            <a:off x="2339257" y="5414091"/>
            <a:ext cx="18424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Tw Cen MT" panose="020B0602020104020603" pitchFamily="34" charset="0"/>
              </a:rPr>
              <a:t>Random Forest</a:t>
            </a:r>
          </a:p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Tw Cen MT" panose="020B0602020104020603" pitchFamily="34" charset="0"/>
              </a:rPr>
              <a:t>Gini/Entropy</a:t>
            </a:r>
          </a:p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Tw Cen MT" panose="020B0602020104020603" pitchFamily="34" charset="0"/>
              </a:rPr>
              <a:t>Depth: 4-150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3EDA2D8F-0F6C-4BAB-886A-09FB549A89B2}"/>
              </a:ext>
            </a:extLst>
          </p:cNvPr>
          <p:cNvSpPr txBox="1"/>
          <p:nvPr/>
        </p:nvSpPr>
        <p:spPr>
          <a:xfrm rot="16200000">
            <a:off x="-587219" y="3034189"/>
            <a:ext cx="43403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>
                    <a:lumMod val="50000"/>
                  </a:schemeClr>
                </a:solidFill>
                <a:latin typeface="Tw Cen MT" panose="020B0602020104020603" pitchFamily="34" charset="0"/>
              </a:rPr>
              <a:t>Classification Models</a:t>
            </a:r>
            <a:endParaRPr lang="en-IN" sz="2800" b="1" dirty="0">
              <a:solidFill>
                <a:schemeClr val="bg1">
                  <a:lumMod val="50000"/>
                </a:schemeClr>
              </a:solidFill>
              <a:latin typeface="Tw Cen MT" panose="020B0602020104020603" pitchFamily="34" charset="0"/>
            </a:endParaRP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1BF1D739-42A3-4236-A283-D9247ECE83A3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29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3150032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83346">
        <p159:morph option="byObject"/>
      </p:transition>
    </mc:Choice>
    <mc:Fallback>
      <p:transition spd="slow" advTm="8334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3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3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3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285" grpId="0" animBg="1"/>
      <p:bldP spid="288" grpId="0"/>
      <p:bldP spid="318" grpId="0"/>
      <p:bldP spid="335" grpId="0" animBg="1"/>
      <p:bldP spid="336" grpId="0"/>
      <p:bldP spid="338" grpId="0"/>
      <p:bldP spid="344" grpId="0" animBg="1"/>
      <p:bldP spid="371" grpId="0" animBg="1"/>
      <p:bldP spid="383" grpId="0" animBg="1"/>
      <p:bldP spid="392" grpId="0" animBg="1"/>
      <p:bldP spid="399" grpId="0"/>
      <p:bldP spid="400" grpId="0"/>
      <p:bldP spid="401" grpId="0"/>
      <p:bldP spid="402" grpId="0"/>
      <p:bldP spid="403" grpId="0"/>
      <p:bldP spid="404" grpId="0"/>
      <p:bldP spid="405" grpId="0"/>
      <p:bldP spid="406" grpId="0"/>
      <p:bldP spid="11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96C21A0E-94A8-4B01-906B-7EE570074A06}"/>
              </a:ext>
            </a:extLst>
          </p:cNvPr>
          <p:cNvGrpSpPr/>
          <p:nvPr/>
        </p:nvGrpSpPr>
        <p:grpSpPr>
          <a:xfrm>
            <a:off x="-2539" y="-1160864"/>
            <a:ext cx="14095736" cy="8858256"/>
            <a:chOff x="-10038800" y="-1160864"/>
            <a:chExt cx="14095736" cy="8858256"/>
          </a:xfrm>
        </p:grpSpPr>
        <p:pic>
          <p:nvPicPr>
            <p:cNvPr id="51" name="Picture 50" descr="A close up of text on a white background&#10;&#10;Description automatically generated">
              <a:extLst>
                <a:ext uri="{FF2B5EF4-FFF2-40B4-BE49-F238E27FC236}">
                  <a16:creationId xmlns:a16="http://schemas.microsoft.com/office/drawing/2014/main" id="{C326010A-BA4E-465B-97B3-9A836C7414F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6055" b="94922" l="9961" r="89844">
                          <a14:foregroundMark x1="10352" y1="9180" x2="20313" y2="6055"/>
                          <a14:foregroundMark x1="20313" y1="6055" x2="26172" y2="9766"/>
                          <a14:foregroundMark x1="89844" y1="45508" x2="89648" y2="54688"/>
                          <a14:foregroundMark x1="10156" y1="89844" x2="18555" y2="94922"/>
                          <a14:foregroundMark x1="18555" y1="94922" x2="27148" y2="9062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88816" y="2206815"/>
              <a:ext cx="2268120" cy="2481300"/>
            </a:xfrm>
            <a:prstGeom prst="rect">
              <a:avLst/>
            </a:prstGeom>
          </p:spPr>
        </p:pic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FDC365D7-ADC6-46CC-B557-2E53E8E92C31}"/>
                </a:ext>
              </a:extLst>
            </p:cNvPr>
            <p:cNvGrpSpPr/>
            <p:nvPr/>
          </p:nvGrpSpPr>
          <p:grpSpPr>
            <a:xfrm>
              <a:off x="-10038800" y="-1160864"/>
              <a:ext cx="12238082" cy="8858256"/>
              <a:chOff x="-8951757" y="-1160864"/>
              <a:chExt cx="12238082" cy="8858256"/>
            </a:xfrm>
          </p:grpSpPr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FE3A3A3E-C0D9-46DD-BBD1-BF5B6264F45D}"/>
                  </a:ext>
                </a:extLst>
              </p:cNvPr>
              <p:cNvSpPr/>
              <p:nvPr/>
            </p:nvSpPr>
            <p:spPr>
              <a:xfrm>
                <a:off x="-8951757" y="-1160864"/>
                <a:ext cx="12192000" cy="8858256"/>
              </a:xfrm>
              <a:prstGeom prst="rect">
                <a:avLst/>
              </a:prstGeom>
              <a:solidFill>
                <a:srgbClr val="F0EEF0"/>
              </a:solidFill>
              <a:ln>
                <a:noFill/>
              </a:ln>
              <a:effectLst>
                <a:outerShdw blurRad="215900" dist="38100" sx="101000" sy="101000" algn="ctr" rotWithShape="0">
                  <a:schemeClr val="tx1">
                    <a:lumMod val="65000"/>
                    <a:lumOff val="35000"/>
                    <a:alpha val="3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: Rounded Corners 89">
                <a:extLst>
                  <a:ext uri="{FF2B5EF4-FFF2-40B4-BE49-F238E27FC236}">
                    <a16:creationId xmlns:a16="http://schemas.microsoft.com/office/drawing/2014/main" id="{7A21357E-D84B-423C-999E-20393A0A784E}"/>
                  </a:ext>
                </a:extLst>
              </p:cNvPr>
              <p:cNvSpPr/>
              <p:nvPr/>
            </p:nvSpPr>
            <p:spPr>
              <a:xfrm>
                <a:off x="2719137" y="2264871"/>
                <a:ext cx="521106" cy="2360918"/>
              </a:xfrm>
              <a:prstGeom prst="roundRect">
                <a:avLst>
                  <a:gd name="adj" fmla="val 13542"/>
                </a:avLst>
              </a:prstGeom>
              <a:solidFill>
                <a:srgbClr val="FC384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8B40E12B-C3E6-4F1E-AC08-E1528BD1A8C5}"/>
                  </a:ext>
                </a:extLst>
              </p:cNvPr>
              <p:cNvSpPr txBox="1"/>
              <p:nvPr/>
            </p:nvSpPr>
            <p:spPr>
              <a:xfrm rot="16200000">
                <a:off x="1844256" y="3191293"/>
                <a:ext cx="236091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b="1" dirty="0">
                    <a:solidFill>
                      <a:schemeClr val="bg1"/>
                    </a:solidFill>
                    <a:latin typeface="Tw Cen MT" panose="020B0602020104020603" pitchFamily="34" charset="0"/>
                  </a:rPr>
                  <a:t>About</a:t>
                </a:r>
              </a:p>
            </p:txBody>
          </p:sp>
        </p:grp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D71591BF-C235-45BA-BADB-72995DF63C7F}"/>
              </a:ext>
            </a:extLst>
          </p:cNvPr>
          <p:cNvGrpSpPr/>
          <p:nvPr/>
        </p:nvGrpSpPr>
        <p:grpSpPr>
          <a:xfrm>
            <a:off x="55353" y="-1160864"/>
            <a:ext cx="12180190" cy="8858256"/>
            <a:chOff x="-8953821" y="-1160864"/>
            <a:chExt cx="12239191" cy="8858256"/>
          </a:xfrm>
        </p:grpSpPr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75EDF535-DFC8-4749-8499-06347F846C2A}"/>
                </a:ext>
              </a:extLst>
            </p:cNvPr>
            <p:cNvSpPr/>
            <p:nvPr/>
          </p:nvSpPr>
          <p:spPr>
            <a:xfrm>
              <a:off x="-8953821" y="-1160864"/>
              <a:ext cx="12192000" cy="8858256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ectangle: Rounded Corners 85">
              <a:extLst>
                <a:ext uri="{FF2B5EF4-FFF2-40B4-BE49-F238E27FC236}">
                  <a16:creationId xmlns:a16="http://schemas.microsoft.com/office/drawing/2014/main" id="{F2F2A46C-4E01-4FE2-BDE4-DB0FBEED87CC}"/>
                </a:ext>
              </a:extLst>
            </p:cNvPr>
            <p:cNvSpPr/>
            <p:nvPr/>
          </p:nvSpPr>
          <p:spPr>
            <a:xfrm>
              <a:off x="2701576" y="2264871"/>
              <a:ext cx="536603" cy="2360918"/>
            </a:xfrm>
            <a:prstGeom prst="roundRect">
              <a:avLst>
                <a:gd name="adj" fmla="val 18826"/>
              </a:avLst>
            </a:prstGeom>
            <a:solidFill>
              <a:srgbClr val="01D2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105FCEE0-FAC8-46E0-9B51-FE123B0B8B4D}"/>
                </a:ext>
              </a:extLst>
            </p:cNvPr>
            <p:cNvSpPr txBox="1"/>
            <p:nvPr/>
          </p:nvSpPr>
          <p:spPr>
            <a:xfrm rot="16200000">
              <a:off x="1829753" y="3170171"/>
              <a:ext cx="2360918" cy="5503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chemeClr val="bg1"/>
                  </a:solidFill>
                  <a:latin typeface="Tw Cen MT" panose="020B0602020104020603" pitchFamily="34" charset="0"/>
                </a:rPr>
                <a:t>Objective</a:t>
              </a:r>
            </a:p>
          </p:txBody>
        </p:sp>
      </p:grp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2EF98F8D-89F2-45E7-A64D-12B93D801E63}"/>
              </a:ext>
            </a:extLst>
          </p:cNvPr>
          <p:cNvCxnSpPr>
            <a:cxnSpLocks/>
            <a:stCxn id="52" idx="6"/>
            <a:endCxn id="59" idx="2"/>
          </p:cNvCxnSpPr>
          <p:nvPr/>
        </p:nvCxnSpPr>
        <p:spPr>
          <a:xfrm>
            <a:off x="4279964" y="3623253"/>
            <a:ext cx="3659861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D69BBF09-0331-4D61-814A-D69B00E0DA85}"/>
              </a:ext>
            </a:extLst>
          </p:cNvPr>
          <p:cNvGrpSpPr/>
          <p:nvPr/>
        </p:nvGrpSpPr>
        <p:grpSpPr>
          <a:xfrm>
            <a:off x="4007616" y="3517706"/>
            <a:ext cx="317970" cy="211094"/>
            <a:chOff x="1677812" y="4248152"/>
            <a:chExt cx="211094" cy="211094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62AA0B72-A456-4185-B4F8-A23552D65847}"/>
                </a:ext>
              </a:extLst>
            </p:cNvPr>
            <p:cNvSpPr/>
            <p:nvPr/>
          </p:nvSpPr>
          <p:spPr>
            <a:xfrm>
              <a:off x="1677812" y="4248152"/>
              <a:ext cx="211094" cy="21109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13C0291D-3438-4C58-976F-62EC10D759E2}"/>
                </a:ext>
              </a:extLst>
            </p:cNvPr>
            <p:cNvSpPr/>
            <p:nvPr/>
          </p:nvSpPr>
          <p:spPr>
            <a:xfrm>
              <a:off x="1708100" y="4278440"/>
              <a:ext cx="150518" cy="150518"/>
            </a:xfrm>
            <a:prstGeom prst="ellips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EF24E465-4712-46E7-ABB6-67617BB7AD95}"/>
              </a:ext>
            </a:extLst>
          </p:cNvPr>
          <p:cNvGrpSpPr/>
          <p:nvPr/>
        </p:nvGrpSpPr>
        <p:grpSpPr>
          <a:xfrm>
            <a:off x="7894202" y="3517706"/>
            <a:ext cx="317970" cy="211094"/>
            <a:chOff x="5973250" y="4248152"/>
            <a:chExt cx="211094" cy="211094"/>
          </a:xfrm>
        </p:grpSpPr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083B98A8-4EA5-426C-992E-F1851BE3F8F0}"/>
                </a:ext>
              </a:extLst>
            </p:cNvPr>
            <p:cNvSpPr/>
            <p:nvPr/>
          </p:nvSpPr>
          <p:spPr>
            <a:xfrm>
              <a:off x="5973250" y="4248152"/>
              <a:ext cx="211094" cy="21109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753730E4-4465-4AF3-8495-CEEDA00758BD}"/>
                </a:ext>
              </a:extLst>
            </p:cNvPr>
            <p:cNvSpPr/>
            <p:nvPr/>
          </p:nvSpPr>
          <p:spPr>
            <a:xfrm>
              <a:off x="6003538" y="4278440"/>
              <a:ext cx="150518" cy="150518"/>
            </a:xfrm>
            <a:prstGeom prst="ellipse">
              <a:avLst/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020FA332-649A-454F-801C-5FD9E1B0C912}"/>
              </a:ext>
            </a:extLst>
          </p:cNvPr>
          <p:cNvSpPr txBox="1"/>
          <p:nvPr/>
        </p:nvSpPr>
        <p:spPr>
          <a:xfrm>
            <a:off x="2463977" y="4188725"/>
            <a:ext cx="33966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kumimoji="0" lang="en-US" sz="160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</a:rPr>
              <a:t>Identify whether a</a:t>
            </a:r>
            <a:r>
              <a:rPr 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Tw Cen MT" panose="020B0602020104020603" pitchFamily="34" charset="0"/>
              </a:rPr>
              <a:t>n app should be a Free or Paid App</a:t>
            </a:r>
            <a:endParaRPr kumimoji="0" lang="en-US" sz="160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Tw Cen MT" panose="020B0602020104020603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D470C80E-DE68-4942-AC41-1695DBF45D6A}"/>
              </a:ext>
            </a:extLst>
          </p:cNvPr>
          <p:cNvSpPr txBox="1"/>
          <p:nvPr/>
        </p:nvSpPr>
        <p:spPr>
          <a:xfrm>
            <a:off x="2456558" y="3709155"/>
            <a:ext cx="34479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noProof="0" dirty="0">
                <a:solidFill>
                  <a:srgbClr val="FF5969"/>
                </a:solidFill>
                <a:latin typeface="Tw Cen MT" panose="020B0602020104020603" pitchFamily="34" charset="0"/>
              </a:rPr>
              <a:t>Classification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FF5969"/>
              </a:solidFill>
              <a:effectLst/>
              <a:uLnTx/>
              <a:uFillTx/>
              <a:latin typeface="Tw Cen MT" panose="020B0602020104020603" pitchFamily="34" charset="0"/>
              <a:ea typeface="+mn-ea"/>
              <a:cs typeface="+mn-cs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D707574-E5F0-4D78-A9DB-14A7C3E959C0}"/>
              </a:ext>
            </a:extLst>
          </p:cNvPr>
          <p:cNvSpPr txBox="1"/>
          <p:nvPr/>
        </p:nvSpPr>
        <p:spPr>
          <a:xfrm>
            <a:off x="6499484" y="4188725"/>
            <a:ext cx="32443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Tw Cen MT" panose="020B0602020104020603" pitchFamily="34" charset="0"/>
              </a:rPr>
              <a:t>If Paid, identify the approx. price point for the app</a:t>
            </a:r>
            <a:endParaRPr kumimoji="0" lang="en-US" sz="160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Tw Cen MT" panose="020B0602020104020603" pitchFamily="34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C12C88B0-4E68-4265-B3C1-D6914AB2C75E}"/>
              </a:ext>
            </a:extLst>
          </p:cNvPr>
          <p:cNvSpPr txBox="1"/>
          <p:nvPr/>
        </p:nvSpPr>
        <p:spPr>
          <a:xfrm>
            <a:off x="6366324" y="3709155"/>
            <a:ext cx="34479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EC630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Regression</a:t>
            </a: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4963722A-D1A9-4FC7-96A3-9311AFC4EFEF}"/>
              </a:ext>
            </a:extLst>
          </p:cNvPr>
          <p:cNvGrpSpPr/>
          <p:nvPr/>
        </p:nvGrpSpPr>
        <p:grpSpPr>
          <a:xfrm>
            <a:off x="3521328" y="1755914"/>
            <a:ext cx="1275682" cy="1275682"/>
            <a:chOff x="3063120" y="1755914"/>
            <a:chExt cx="1275682" cy="1275682"/>
          </a:xfrm>
        </p:grpSpPr>
        <p:sp>
          <p:nvSpPr>
            <p:cNvPr id="67" name="Teardrop 66">
              <a:extLst>
                <a:ext uri="{FF2B5EF4-FFF2-40B4-BE49-F238E27FC236}">
                  <a16:creationId xmlns:a16="http://schemas.microsoft.com/office/drawing/2014/main" id="{C22EEC6E-4D84-4518-88E7-AB116B9E9593}"/>
                </a:ext>
              </a:extLst>
            </p:cNvPr>
            <p:cNvSpPr/>
            <p:nvPr/>
          </p:nvSpPr>
          <p:spPr>
            <a:xfrm rot="8100000">
              <a:off x="3063120" y="1755914"/>
              <a:ext cx="1275682" cy="1275682"/>
            </a:xfrm>
            <a:prstGeom prst="teardrop">
              <a:avLst>
                <a:gd name="adj" fmla="val 109962"/>
              </a:avLst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FB4BF24E-1124-4639-A1C3-222C13369E71}"/>
                </a:ext>
              </a:extLst>
            </p:cNvPr>
            <p:cNvSpPr/>
            <p:nvPr/>
          </p:nvSpPr>
          <p:spPr>
            <a:xfrm>
              <a:off x="3257469" y="1948912"/>
              <a:ext cx="889686" cy="88968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4FF86538-2125-4958-9BF5-B1407100731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6696" y="2066644"/>
              <a:ext cx="627392" cy="627390"/>
            </a:xfrm>
            <a:prstGeom prst="rect">
              <a:avLst/>
            </a:prstGeom>
          </p:spPr>
        </p:pic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18542261-D1E9-4E30-BBE2-57369359B35D}"/>
              </a:ext>
            </a:extLst>
          </p:cNvPr>
          <p:cNvGrpSpPr/>
          <p:nvPr/>
        </p:nvGrpSpPr>
        <p:grpSpPr>
          <a:xfrm>
            <a:off x="7402537" y="1755914"/>
            <a:ext cx="1275682" cy="1275682"/>
            <a:chOff x="7353181" y="1755914"/>
            <a:chExt cx="1275682" cy="1275682"/>
          </a:xfrm>
        </p:grpSpPr>
        <p:sp>
          <p:nvSpPr>
            <p:cNvPr id="75" name="Teardrop 74">
              <a:extLst>
                <a:ext uri="{FF2B5EF4-FFF2-40B4-BE49-F238E27FC236}">
                  <a16:creationId xmlns:a16="http://schemas.microsoft.com/office/drawing/2014/main" id="{3B70191C-994A-41DA-86BB-2C6388692314}"/>
                </a:ext>
              </a:extLst>
            </p:cNvPr>
            <p:cNvSpPr/>
            <p:nvPr/>
          </p:nvSpPr>
          <p:spPr>
            <a:xfrm rot="8100000">
              <a:off x="7353181" y="1755914"/>
              <a:ext cx="1275682" cy="1275682"/>
            </a:xfrm>
            <a:prstGeom prst="teardrop">
              <a:avLst>
                <a:gd name="adj" fmla="val 109962"/>
              </a:avLst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E65F35AF-0BEA-4EE9-BA55-403BF1FAB26F}"/>
                </a:ext>
              </a:extLst>
            </p:cNvPr>
            <p:cNvSpPr/>
            <p:nvPr/>
          </p:nvSpPr>
          <p:spPr>
            <a:xfrm>
              <a:off x="7547530" y="1948912"/>
              <a:ext cx="889686" cy="88968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D4120076-6DD4-4994-BFE6-A398B090A96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48666" y="2048456"/>
              <a:ext cx="684562" cy="684560"/>
            </a:xfrm>
            <a:prstGeom prst="rect">
              <a:avLst/>
            </a:prstGeom>
          </p:spPr>
        </p:pic>
      </p:grpSp>
      <p:sp>
        <p:nvSpPr>
          <p:cNvPr id="78" name="TextBox 77">
            <a:extLst>
              <a:ext uri="{FF2B5EF4-FFF2-40B4-BE49-F238E27FC236}">
                <a16:creationId xmlns:a16="http://schemas.microsoft.com/office/drawing/2014/main" id="{17AD7246-C049-4EA0-934B-B757C10AB86E}"/>
              </a:ext>
            </a:extLst>
          </p:cNvPr>
          <p:cNvSpPr txBox="1"/>
          <p:nvPr/>
        </p:nvSpPr>
        <p:spPr>
          <a:xfrm>
            <a:off x="2241234" y="716717"/>
            <a:ext cx="7654212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100" dirty="0">
                <a:solidFill>
                  <a:srgbClr val="5D7373"/>
                </a:solidFill>
                <a:latin typeface="Tw Cen MT" panose="020B0602020104020603" pitchFamily="34" charset="0"/>
              </a:rPr>
              <a:t>PRICE PREDICTION FOR NEW APP</a:t>
            </a:r>
          </a:p>
        </p:txBody>
      </p: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1EF56011-00E0-40E4-AE94-67698FD8E4FB}"/>
              </a:ext>
            </a:extLst>
          </p:cNvPr>
          <p:cNvGrpSpPr/>
          <p:nvPr/>
        </p:nvGrpSpPr>
        <p:grpSpPr>
          <a:xfrm>
            <a:off x="98735" y="-1166960"/>
            <a:ext cx="12133812" cy="8858256"/>
            <a:chOff x="-8953821" y="-1160864"/>
            <a:chExt cx="12237764" cy="8858256"/>
          </a:xfrm>
        </p:grpSpPr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CDEDAA53-B9EF-44AF-92D8-B4576350B6D9}"/>
                </a:ext>
              </a:extLst>
            </p:cNvPr>
            <p:cNvSpPr/>
            <p:nvPr/>
          </p:nvSpPr>
          <p:spPr>
            <a:xfrm>
              <a:off x="-8953821" y="-1160864"/>
              <a:ext cx="12192000" cy="8858256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3" name="Rectangle: Rounded Corners 132">
              <a:extLst>
                <a:ext uri="{FF2B5EF4-FFF2-40B4-BE49-F238E27FC236}">
                  <a16:creationId xmlns:a16="http://schemas.microsoft.com/office/drawing/2014/main" id="{181F7C8B-51E3-499B-812D-6F237BCA45C9}"/>
                </a:ext>
              </a:extLst>
            </p:cNvPr>
            <p:cNvSpPr/>
            <p:nvPr/>
          </p:nvSpPr>
          <p:spPr>
            <a:xfrm>
              <a:off x="2676750" y="2264871"/>
              <a:ext cx="561429" cy="2360918"/>
            </a:xfrm>
            <a:prstGeom prst="roundRect">
              <a:avLst>
                <a:gd name="adj" fmla="val 17001"/>
              </a:avLst>
            </a:prstGeom>
            <a:solidFill>
              <a:srgbClr val="00F07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EF375018-D8AE-4A1E-9F40-BA0233D7DDD1}"/>
                </a:ext>
              </a:extLst>
            </p:cNvPr>
            <p:cNvSpPr txBox="1"/>
            <p:nvPr/>
          </p:nvSpPr>
          <p:spPr>
            <a:xfrm rot="16200000">
              <a:off x="1870674" y="3213751"/>
              <a:ext cx="2360918" cy="4656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  <a:latin typeface="Tw Cen MT" panose="020B0602020104020603" pitchFamily="34" charset="0"/>
                </a:rPr>
                <a:t>EDA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81CC80F-AEAB-4E15-BC6C-CEBDE581DC75}"/>
              </a:ext>
            </a:extLst>
          </p:cNvPr>
          <p:cNvGrpSpPr/>
          <p:nvPr/>
        </p:nvGrpSpPr>
        <p:grpSpPr>
          <a:xfrm>
            <a:off x="9868013" y="5549066"/>
            <a:ext cx="978737" cy="1136014"/>
            <a:chOff x="9771381" y="3589462"/>
            <a:chExt cx="893747" cy="1142529"/>
          </a:xfrm>
        </p:grpSpPr>
        <p:pic>
          <p:nvPicPr>
            <p:cNvPr id="6" name="Graphic 5" descr="Smiling face with solid fill">
              <a:extLst>
                <a:ext uri="{FF2B5EF4-FFF2-40B4-BE49-F238E27FC236}">
                  <a16:creationId xmlns:a16="http://schemas.microsoft.com/office/drawing/2014/main" id="{7A72F027-67C8-44DF-B8A7-FD6DDD5A9D8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771381" y="3589462"/>
              <a:ext cx="856638" cy="856638"/>
            </a:xfrm>
            <a:prstGeom prst="rect">
              <a:avLst/>
            </a:prstGeom>
            <a:effectLst>
              <a:innerShdw blurRad="63500" dist="50800">
                <a:prstClr val="black">
                  <a:alpha val="50000"/>
                </a:prstClr>
              </a:innerShdw>
            </a:effectLst>
          </p:spPr>
        </p:pic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C7FC1BE6-A65A-43FA-B8BE-062B7E0840A1}"/>
                </a:ext>
              </a:extLst>
            </p:cNvPr>
            <p:cNvSpPr txBox="1"/>
            <p:nvPr/>
          </p:nvSpPr>
          <p:spPr>
            <a:xfrm>
              <a:off x="9802027" y="4362659"/>
              <a:ext cx="8631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5D7373"/>
                  </a:solidFill>
                  <a:latin typeface="Tw Cen MT" panose="020B0602020104020603" pitchFamily="34" charset="0"/>
                </a:rPr>
                <a:t>Rating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CB0664D-1EAE-4D15-9885-4E98F10D4C19}"/>
              </a:ext>
            </a:extLst>
          </p:cNvPr>
          <p:cNvGrpSpPr/>
          <p:nvPr/>
        </p:nvGrpSpPr>
        <p:grpSpPr>
          <a:xfrm>
            <a:off x="6181698" y="5461548"/>
            <a:ext cx="1091077" cy="1340176"/>
            <a:chOff x="6082781" y="4423824"/>
            <a:chExt cx="914400" cy="1162974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99500DE-3240-4984-9910-79E3082F47A1}"/>
                </a:ext>
              </a:extLst>
            </p:cNvPr>
            <p:cNvSpPr txBox="1"/>
            <p:nvPr/>
          </p:nvSpPr>
          <p:spPr>
            <a:xfrm>
              <a:off x="6212795" y="5266300"/>
              <a:ext cx="637314" cy="320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5D7373"/>
                  </a:solidFill>
                  <a:latin typeface="Tw Cen MT" panose="020B0602020104020603" pitchFamily="34" charset="0"/>
                </a:rPr>
                <a:t>Price</a:t>
              </a:r>
            </a:p>
          </p:txBody>
        </p:sp>
        <p:pic>
          <p:nvPicPr>
            <p:cNvPr id="10" name="Graphic 9" descr="Dollar">
              <a:extLst>
                <a:ext uri="{FF2B5EF4-FFF2-40B4-BE49-F238E27FC236}">
                  <a16:creationId xmlns:a16="http://schemas.microsoft.com/office/drawing/2014/main" id="{B94071E5-7FFD-4B00-A1F1-983E5E63900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082781" y="4423824"/>
              <a:ext cx="914400" cy="914400"/>
            </a:xfrm>
            <a:prstGeom prst="rect">
              <a:avLst/>
            </a:prstGeom>
            <a:effectLst>
              <a:innerShdw blurRad="63500" dist="50800">
                <a:prstClr val="black">
                  <a:alpha val="50000"/>
                </a:prstClr>
              </a:innerShdw>
            </a:effectLst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B6AFF9C-CF61-4B25-BE88-BA96ECE36E3D}"/>
              </a:ext>
            </a:extLst>
          </p:cNvPr>
          <p:cNvGrpSpPr/>
          <p:nvPr/>
        </p:nvGrpSpPr>
        <p:grpSpPr>
          <a:xfrm>
            <a:off x="1956889" y="1285607"/>
            <a:ext cx="2266972" cy="1835052"/>
            <a:chOff x="2399012" y="1590566"/>
            <a:chExt cx="1088210" cy="1142485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9C54E148-9375-4DD1-AF9D-0EA8578248C4}"/>
                </a:ext>
              </a:extLst>
            </p:cNvPr>
            <p:cNvSpPr txBox="1"/>
            <p:nvPr/>
          </p:nvSpPr>
          <p:spPr>
            <a:xfrm>
              <a:off x="2399012" y="2363719"/>
              <a:ext cx="10882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5D7373"/>
                  </a:solidFill>
                  <a:latin typeface="Tw Cen MT" panose="020B0602020104020603" pitchFamily="34" charset="0"/>
                </a:rPr>
                <a:t>Category</a:t>
              </a:r>
            </a:p>
          </p:txBody>
        </p:sp>
        <p:pic>
          <p:nvPicPr>
            <p:cNvPr id="83" name="Graphic 82" descr="Filter">
              <a:extLst>
                <a:ext uri="{FF2B5EF4-FFF2-40B4-BE49-F238E27FC236}">
                  <a16:creationId xmlns:a16="http://schemas.microsoft.com/office/drawing/2014/main" id="{72400488-C115-4FE9-8DF3-B8612CD33A4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2436300" y="1590566"/>
              <a:ext cx="914400" cy="914400"/>
            </a:xfrm>
            <a:prstGeom prst="rect">
              <a:avLst/>
            </a:prstGeom>
            <a:effectLst>
              <a:innerShdw blurRad="63500" dist="50800">
                <a:prstClr val="black">
                  <a:alpha val="50000"/>
                </a:prstClr>
              </a:innerShdw>
            </a:effectLst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AC626C3-023C-4678-BB2E-395ABAD663E8}"/>
              </a:ext>
            </a:extLst>
          </p:cNvPr>
          <p:cNvGrpSpPr/>
          <p:nvPr/>
        </p:nvGrpSpPr>
        <p:grpSpPr>
          <a:xfrm>
            <a:off x="4181376" y="1309016"/>
            <a:ext cx="2018138" cy="1586971"/>
            <a:chOff x="3292676" y="4450152"/>
            <a:chExt cx="921024" cy="1088441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75C26BE9-F2FC-4257-9384-DA0D01B3938E}"/>
                </a:ext>
              </a:extLst>
            </p:cNvPr>
            <p:cNvSpPr txBox="1"/>
            <p:nvPr/>
          </p:nvSpPr>
          <p:spPr>
            <a:xfrm>
              <a:off x="3292676" y="5299953"/>
              <a:ext cx="921024" cy="2386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5D7373"/>
                  </a:solidFill>
                  <a:latin typeface="Tw Cen MT" panose="020B0602020104020603" pitchFamily="34" charset="0"/>
                </a:rPr>
                <a:t>Content</a:t>
              </a:r>
            </a:p>
          </p:txBody>
        </p:sp>
        <p:pic>
          <p:nvPicPr>
            <p:cNvPr id="92" name="Graphic 91" descr="Checklist">
              <a:extLst>
                <a:ext uri="{FF2B5EF4-FFF2-40B4-BE49-F238E27FC236}">
                  <a16:creationId xmlns:a16="http://schemas.microsoft.com/office/drawing/2014/main" id="{378F8EA4-BC07-4ABF-B60A-5381ACCB7744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3295373" y="4450152"/>
              <a:ext cx="914400" cy="914400"/>
            </a:xfrm>
            <a:prstGeom prst="rect">
              <a:avLst/>
            </a:prstGeom>
            <a:effectLst>
              <a:innerShdw blurRad="63500" dist="50800">
                <a:prstClr val="black">
                  <a:alpha val="50000"/>
                </a:prstClr>
              </a:innerShdw>
            </a:effectLst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05F5808-87DD-4ED5-952A-4DED4219D377}"/>
              </a:ext>
            </a:extLst>
          </p:cNvPr>
          <p:cNvGrpSpPr/>
          <p:nvPr/>
        </p:nvGrpSpPr>
        <p:grpSpPr>
          <a:xfrm>
            <a:off x="10859597" y="5532194"/>
            <a:ext cx="940915" cy="1141142"/>
            <a:chOff x="4670309" y="1503180"/>
            <a:chExt cx="972200" cy="1172263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4E1E30B8-961C-4248-8057-DC381272EAB4}"/>
                </a:ext>
              </a:extLst>
            </p:cNvPr>
            <p:cNvSpPr txBox="1"/>
            <p:nvPr/>
          </p:nvSpPr>
          <p:spPr>
            <a:xfrm>
              <a:off x="4750133" y="2306111"/>
              <a:ext cx="8923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5D7373"/>
                  </a:solidFill>
                  <a:latin typeface="Tw Cen MT" panose="020B0602020104020603" pitchFamily="34" charset="0"/>
                </a:rPr>
                <a:t>Genre</a:t>
              </a:r>
            </a:p>
          </p:txBody>
        </p:sp>
        <p:pic>
          <p:nvPicPr>
            <p:cNvPr id="94" name="Graphic 93" descr="Music">
              <a:extLst>
                <a:ext uri="{FF2B5EF4-FFF2-40B4-BE49-F238E27FC236}">
                  <a16:creationId xmlns:a16="http://schemas.microsoft.com/office/drawing/2014/main" id="{41BE4331-FBD4-479F-9D89-D8E6F8AA4BDE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4670309" y="1503180"/>
              <a:ext cx="914400" cy="914400"/>
            </a:xfrm>
            <a:prstGeom prst="rect">
              <a:avLst/>
            </a:prstGeom>
            <a:effectLst>
              <a:innerShdw blurRad="63500" dist="50800">
                <a:prstClr val="black">
                  <a:alpha val="50000"/>
                </a:prstClr>
              </a:innerShdw>
            </a:effectLst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865FB31-2AD0-4359-8BC3-EE5E43E84644}"/>
              </a:ext>
            </a:extLst>
          </p:cNvPr>
          <p:cNvGrpSpPr/>
          <p:nvPr/>
        </p:nvGrpSpPr>
        <p:grpSpPr>
          <a:xfrm>
            <a:off x="7675135" y="5549066"/>
            <a:ext cx="1110861" cy="1125851"/>
            <a:chOff x="7901466" y="3732064"/>
            <a:chExt cx="1082317" cy="1209359"/>
          </a:xfrm>
        </p:grpSpPr>
        <p:pic>
          <p:nvPicPr>
            <p:cNvPr id="95" name="Graphic 94" descr="Customer review">
              <a:extLst>
                <a:ext uri="{FF2B5EF4-FFF2-40B4-BE49-F238E27FC236}">
                  <a16:creationId xmlns:a16="http://schemas.microsoft.com/office/drawing/2014/main" id="{4B8EC951-C226-4F96-A7A7-57E782B24B12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7982074" y="3732064"/>
              <a:ext cx="914400" cy="914400"/>
            </a:xfrm>
            <a:prstGeom prst="rect">
              <a:avLst/>
            </a:prstGeom>
            <a:effectLst>
              <a:innerShdw blurRad="63500" dist="50800">
                <a:prstClr val="black">
                  <a:alpha val="50000"/>
                </a:prstClr>
              </a:innerShdw>
            </a:effectLst>
          </p:spPr>
        </p:pic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873ECCC9-DAD2-4CC5-8E61-EDFAB17F599A}"/>
                </a:ext>
              </a:extLst>
            </p:cNvPr>
            <p:cNvSpPr txBox="1"/>
            <p:nvPr/>
          </p:nvSpPr>
          <p:spPr>
            <a:xfrm>
              <a:off x="7901466" y="4572091"/>
              <a:ext cx="10823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5D7373"/>
                  </a:solidFill>
                  <a:latin typeface="Tw Cen MT" panose="020B0602020104020603" pitchFamily="34" charset="0"/>
                </a:rPr>
                <a:t>Reviews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CBA54B4-C4A1-42E4-8C44-62AE9DB602A3}"/>
              </a:ext>
            </a:extLst>
          </p:cNvPr>
          <p:cNvGrpSpPr/>
          <p:nvPr/>
        </p:nvGrpSpPr>
        <p:grpSpPr>
          <a:xfrm>
            <a:off x="6374062" y="1359733"/>
            <a:ext cx="1797425" cy="1742638"/>
            <a:chOff x="7518984" y="1515128"/>
            <a:chExt cx="914400" cy="1174502"/>
          </a:xfrm>
        </p:grpSpPr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CD54E5BE-5EB0-4386-8E96-0382BF481823}"/>
                </a:ext>
              </a:extLst>
            </p:cNvPr>
            <p:cNvSpPr txBox="1"/>
            <p:nvPr/>
          </p:nvSpPr>
          <p:spPr>
            <a:xfrm>
              <a:off x="7598939" y="2320298"/>
              <a:ext cx="7839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5D7373"/>
                  </a:solidFill>
                  <a:latin typeface="Tw Cen MT" panose="020B0602020104020603" pitchFamily="34" charset="0"/>
                </a:rPr>
                <a:t>Size</a:t>
              </a:r>
            </a:p>
          </p:txBody>
        </p:sp>
        <p:pic>
          <p:nvPicPr>
            <p:cNvPr id="101" name="Graphic 100" descr="Ruler">
              <a:extLst>
                <a:ext uri="{FF2B5EF4-FFF2-40B4-BE49-F238E27FC236}">
                  <a16:creationId xmlns:a16="http://schemas.microsoft.com/office/drawing/2014/main" id="{7ABE5A38-1099-4228-8523-0565972408EB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 rot="1117932">
              <a:off x="7518984" y="1515128"/>
              <a:ext cx="914400" cy="914400"/>
            </a:xfrm>
            <a:prstGeom prst="rect">
              <a:avLst/>
            </a:prstGeom>
            <a:effectLst>
              <a:innerShdw blurRad="63500" dist="50800">
                <a:prstClr val="black">
                  <a:alpha val="50000"/>
                </a:prstClr>
              </a:innerShdw>
            </a:effectLst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8F0B19B-7947-459E-B50F-ACECA5C4ECF9}"/>
              </a:ext>
            </a:extLst>
          </p:cNvPr>
          <p:cNvGrpSpPr/>
          <p:nvPr/>
        </p:nvGrpSpPr>
        <p:grpSpPr>
          <a:xfrm>
            <a:off x="8488528" y="1314809"/>
            <a:ext cx="2276234" cy="1916256"/>
            <a:chOff x="5562278" y="2971800"/>
            <a:chExt cx="1082317" cy="1162254"/>
          </a:xfrm>
        </p:grpSpPr>
        <p:pic>
          <p:nvPicPr>
            <p:cNvPr id="102" name="Graphic 101" descr="Download">
              <a:extLst>
                <a:ext uri="{FF2B5EF4-FFF2-40B4-BE49-F238E27FC236}">
                  <a16:creationId xmlns:a16="http://schemas.microsoft.com/office/drawing/2014/main" id="{20634BAF-2D32-4A61-A082-9357F60A7D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5638800" y="2971800"/>
              <a:ext cx="914400" cy="914400"/>
            </a:xfrm>
            <a:prstGeom prst="rect">
              <a:avLst/>
            </a:prstGeom>
            <a:effectLst>
              <a:innerShdw blurRad="63500" dist="50800">
                <a:prstClr val="black">
                  <a:alpha val="50000"/>
                </a:prstClr>
              </a:innerShdw>
            </a:effectLst>
          </p:spPr>
        </p:pic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C4BBDF39-2121-4B50-91F7-C061E31A11F3}"/>
                </a:ext>
              </a:extLst>
            </p:cNvPr>
            <p:cNvSpPr txBox="1"/>
            <p:nvPr/>
          </p:nvSpPr>
          <p:spPr>
            <a:xfrm>
              <a:off x="5562278" y="3764722"/>
              <a:ext cx="10823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5D7373"/>
                  </a:solidFill>
                  <a:latin typeface="Tw Cen MT" panose="020B0602020104020603" pitchFamily="34" charset="0"/>
                </a:rPr>
                <a:t>Installs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1C0CC5C-7EEE-4380-AE53-F5F40FB4EA19}"/>
              </a:ext>
            </a:extLst>
          </p:cNvPr>
          <p:cNvGrpSpPr/>
          <p:nvPr/>
        </p:nvGrpSpPr>
        <p:grpSpPr>
          <a:xfrm>
            <a:off x="8782180" y="5577088"/>
            <a:ext cx="1080389" cy="1096248"/>
            <a:chOff x="4064204" y="3522636"/>
            <a:chExt cx="1082317" cy="1177201"/>
          </a:xfrm>
        </p:grpSpPr>
        <p:pic>
          <p:nvPicPr>
            <p:cNvPr id="103" name="Graphic 102" descr="Repeat">
              <a:extLst>
                <a:ext uri="{FF2B5EF4-FFF2-40B4-BE49-F238E27FC236}">
                  <a16:creationId xmlns:a16="http://schemas.microsoft.com/office/drawing/2014/main" id="{626BCA24-38F5-4A93-A369-503F5AA453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4169862" y="3522636"/>
              <a:ext cx="855533" cy="855533"/>
            </a:xfrm>
            <a:prstGeom prst="rect">
              <a:avLst/>
            </a:prstGeom>
            <a:effectLst>
              <a:innerShdw blurRad="63500" dist="50800">
                <a:prstClr val="black">
                  <a:alpha val="50000"/>
                </a:prstClr>
              </a:innerShdw>
            </a:effectLst>
          </p:spPr>
        </p:pic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BECF0E82-83BC-4F27-83A6-CAC135BC240C}"/>
                </a:ext>
              </a:extLst>
            </p:cNvPr>
            <p:cNvSpPr txBox="1"/>
            <p:nvPr/>
          </p:nvSpPr>
          <p:spPr>
            <a:xfrm>
              <a:off x="4064204" y="4330505"/>
              <a:ext cx="10823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5D7373"/>
                  </a:solidFill>
                  <a:latin typeface="Tw Cen MT" panose="020B0602020104020603" pitchFamily="34" charset="0"/>
                </a:rPr>
                <a:t>Version</a:t>
              </a:r>
            </a:p>
          </p:txBody>
        </p:sp>
      </p:grpSp>
      <p:pic>
        <p:nvPicPr>
          <p:cNvPr id="29" name="Graphic 28" descr="Checkmark">
            <a:extLst>
              <a:ext uri="{FF2B5EF4-FFF2-40B4-BE49-F238E27FC236}">
                <a16:creationId xmlns:a16="http://schemas.microsoft.com/office/drawing/2014/main" id="{CEE41981-14E6-4AB4-B1FB-6480A0F2E27B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3280578" y="4507226"/>
            <a:ext cx="830998" cy="830998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31" name="Graphic 30" descr="Close">
            <a:extLst>
              <a:ext uri="{FF2B5EF4-FFF2-40B4-BE49-F238E27FC236}">
                <a16:creationId xmlns:a16="http://schemas.microsoft.com/office/drawing/2014/main" id="{2375933E-30B6-46E6-B1A5-B4E57CD5B62E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9092291" y="4645924"/>
            <a:ext cx="830998" cy="830998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grpSp>
        <p:nvGrpSpPr>
          <p:cNvPr id="135" name="Group 134">
            <a:extLst>
              <a:ext uri="{FF2B5EF4-FFF2-40B4-BE49-F238E27FC236}">
                <a16:creationId xmlns:a16="http://schemas.microsoft.com/office/drawing/2014/main" id="{EB3F1E36-9588-4E83-ACA8-F0127DA05F86}"/>
              </a:ext>
            </a:extLst>
          </p:cNvPr>
          <p:cNvGrpSpPr/>
          <p:nvPr/>
        </p:nvGrpSpPr>
        <p:grpSpPr>
          <a:xfrm>
            <a:off x="89104" y="-1154768"/>
            <a:ext cx="12132791" cy="8858256"/>
            <a:chOff x="-8954322" y="-1160864"/>
            <a:chExt cx="12222115" cy="8858256"/>
          </a:xfrm>
        </p:grpSpPr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BA0C1ABE-6C95-4676-B5EA-E8E02BD8987B}"/>
                </a:ext>
              </a:extLst>
            </p:cNvPr>
            <p:cNvSpPr/>
            <p:nvPr/>
          </p:nvSpPr>
          <p:spPr>
            <a:xfrm>
              <a:off x="-8954322" y="-1160864"/>
              <a:ext cx="12192000" cy="8858256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rgbClr val="96A2A3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137" name="Rectangle: Rounded Corners 136">
              <a:extLst>
                <a:ext uri="{FF2B5EF4-FFF2-40B4-BE49-F238E27FC236}">
                  <a16:creationId xmlns:a16="http://schemas.microsoft.com/office/drawing/2014/main" id="{9FCA2A67-A8F8-436E-9B9A-F1E88BA4F4D4}"/>
                </a:ext>
              </a:extLst>
            </p:cNvPr>
            <p:cNvSpPr/>
            <p:nvPr/>
          </p:nvSpPr>
          <p:spPr>
            <a:xfrm>
              <a:off x="2696817" y="2264871"/>
              <a:ext cx="541362" cy="2360918"/>
            </a:xfrm>
            <a:prstGeom prst="roundRect">
              <a:avLst>
                <a:gd name="adj" fmla="val 17369"/>
              </a:avLst>
            </a:prstGeom>
            <a:solidFill>
              <a:srgbClr val="FED4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E1B26F17-929E-4F2C-8249-1BD6CC19CBA1}"/>
                </a:ext>
              </a:extLst>
            </p:cNvPr>
            <p:cNvSpPr txBox="1"/>
            <p:nvPr/>
          </p:nvSpPr>
          <p:spPr>
            <a:xfrm rot="16200000">
              <a:off x="1853179" y="3207833"/>
              <a:ext cx="2360918" cy="4683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  <a:latin typeface="Tw Cen MT" panose="020B0602020104020603" pitchFamily="34" charset="0"/>
                </a:rPr>
                <a:t>Classification</a:t>
              </a:r>
            </a:p>
          </p:txBody>
        </p:sp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4E730444-A46A-4E02-9EED-F61FEC13D174}"/>
              </a:ext>
            </a:extLst>
          </p:cNvPr>
          <p:cNvGrpSpPr/>
          <p:nvPr/>
        </p:nvGrpSpPr>
        <p:grpSpPr>
          <a:xfrm>
            <a:off x="-11275974" y="-1166960"/>
            <a:ext cx="12055585" cy="8858256"/>
            <a:chOff x="-11712240" y="-1163912"/>
            <a:chExt cx="12055585" cy="8858256"/>
          </a:xfrm>
        </p:grpSpPr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ABFE1F20-C411-4EF6-9A8F-6E78D8512E7B}"/>
                </a:ext>
              </a:extLst>
            </p:cNvPr>
            <p:cNvSpPr/>
            <p:nvPr/>
          </p:nvSpPr>
          <p:spPr>
            <a:xfrm>
              <a:off x="-11712240" y="-1163912"/>
              <a:ext cx="12018999" cy="8858256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Rectangle: Rounded Corners 140">
              <a:extLst>
                <a:ext uri="{FF2B5EF4-FFF2-40B4-BE49-F238E27FC236}">
                  <a16:creationId xmlns:a16="http://schemas.microsoft.com/office/drawing/2014/main" id="{0E2359FC-46DA-4E98-8B77-EDB52856DFDB}"/>
                </a:ext>
              </a:extLst>
            </p:cNvPr>
            <p:cNvSpPr/>
            <p:nvPr/>
          </p:nvSpPr>
          <p:spPr>
            <a:xfrm>
              <a:off x="-225995" y="2261823"/>
              <a:ext cx="533680" cy="2360918"/>
            </a:xfrm>
            <a:prstGeom prst="roundRect">
              <a:avLst>
                <a:gd name="adj" fmla="val 17369"/>
              </a:avLst>
            </a:pr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FFBD2E25-7381-41EE-9AA9-C86F90683358}"/>
                </a:ext>
              </a:extLst>
            </p:cNvPr>
            <p:cNvSpPr txBox="1"/>
            <p:nvPr/>
          </p:nvSpPr>
          <p:spPr>
            <a:xfrm rot="16200000">
              <a:off x="-1067946" y="3208607"/>
              <a:ext cx="236091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  <a:latin typeface="Tw Cen MT" panose="020B0602020104020603" pitchFamily="34" charset="0"/>
                </a:rPr>
                <a:t>Regression</a:t>
              </a:r>
            </a:p>
          </p:txBody>
        </p:sp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88C32790-3DAB-431B-A477-002A9DE81EB8}"/>
              </a:ext>
            </a:extLst>
          </p:cNvPr>
          <p:cNvGrpSpPr/>
          <p:nvPr/>
        </p:nvGrpSpPr>
        <p:grpSpPr>
          <a:xfrm>
            <a:off x="-11136427" y="-1166960"/>
            <a:ext cx="11527094" cy="8858256"/>
            <a:chOff x="-12135755" y="-1166960"/>
            <a:chExt cx="12045493" cy="8858256"/>
          </a:xfrm>
        </p:grpSpPr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F6510F19-0C13-4DB6-B0F9-C67FFE87FAEA}"/>
                </a:ext>
              </a:extLst>
            </p:cNvPr>
            <p:cNvSpPr/>
            <p:nvPr/>
          </p:nvSpPr>
          <p:spPr>
            <a:xfrm>
              <a:off x="-12135755" y="-1166960"/>
              <a:ext cx="12018999" cy="8858256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Rectangle: Rounded Corners 144">
              <a:extLst>
                <a:ext uri="{FF2B5EF4-FFF2-40B4-BE49-F238E27FC236}">
                  <a16:creationId xmlns:a16="http://schemas.microsoft.com/office/drawing/2014/main" id="{186BF5AD-D671-4113-9D44-A56530337480}"/>
                </a:ext>
              </a:extLst>
            </p:cNvPr>
            <p:cNvSpPr/>
            <p:nvPr/>
          </p:nvSpPr>
          <p:spPr>
            <a:xfrm>
              <a:off x="-648115" y="2258775"/>
              <a:ext cx="533680" cy="2360918"/>
            </a:xfrm>
            <a:prstGeom prst="roundRect">
              <a:avLst>
                <a:gd name="adj" fmla="val 17369"/>
              </a:avLst>
            </a:prstGeom>
            <a:solidFill>
              <a:srgbClr val="F13A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130D0907-6B48-4F9E-80EA-726B3F434F34}"/>
                </a:ext>
              </a:extLst>
            </p:cNvPr>
            <p:cNvSpPr txBox="1"/>
            <p:nvPr/>
          </p:nvSpPr>
          <p:spPr>
            <a:xfrm rot="16200000">
              <a:off x="-1501553" y="3205354"/>
              <a:ext cx="236091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  <a:latin typeface="Tw Cen MT" panose="020B0602020104020603" pitchFamily="34" charset="0"/>
                </a:rPr>
                <a:t>Conclusion</a:t>
              </a:r>
            </a:p>
          </p:txBody>
        </p:sp>
      </p:grpSp>
      <p:sp>
        <p:nvSpPr>
          <p:cNvPr id="314" name="TextBox 313">
            <a:extLst>
              <a:ext uri="{FF2B5EF4-FFF2-40B4-BE49-F238E27FC236}">
                <a16:creationId xmlns:a16="http://schemas.microsoft.com/office/drawing/2014/main" id="{07C76F1F-83DB-4C66-BE2B-EE90FB04AEB9}"/>
              </a:ext>
            </a:extLst>
          </p:cNvPr>
          <p:cNvSpPr txBox="1"/>
          <p:nvPr/>
        </p:nvSpPr>
        <p:spPr>
          <a:xfrm>
            <a:off x="365313" y="4264030"/>
            <a:ext cx="15915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600" b="1">
                <a:solidFill>
                  <a:srgbClr val="737373"/>
                </a:solidFill>
                <a:latin typeface="Tw Cen MT" panose="020B0602020104020603" pitchFamily="34" charset="0"/>
              </a:defRPr>
            </a:lvl1pPr>
          </a:lstStyle>
          <a:p>
            <a:r>
              <a:rPr lang="en-US" sz="1800" dirty="0">
                <a:solidFill>
                  <a:srgbClr val="FEC630"/>
                </a:solidFill>
              </a:rPr>
              <a:t>F1</a:t>
            </a:r>
          </a:p>
        </p:txBody>
      </p:sp>
      <p:sp>
        <p:nvSpPr>
          <p:cNvPr id="316" name="TextBox 315">
            <a:extLst>
              <a:ext uri="{FF2B5EF4-FFF2-40B4-BE49-F238E27FC236}">
                <a16:creationId xmlns:a16="http://schemas.microsoft.com/office/drawing/2014/main" id="{5B59915C-64F3-45B0-A107-7364B60F169C}"/>
              </a:ext>
            </a:extLst>
          </p:cNvPr>
          <p:cNvSpPr txBox="1"/>
          <p:nvPr/>
        </p:nvSpPr>
        <p:spPr>
          <a:xfrm>
            <a:off x="515864" y="3873680"/>
            <a:ext cx="15915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600" b="1">
                <a:solidFill>
                  <a:srgbClr val="737373"/>
                </a:solidFill>
                <a:latin typeface="Tw Cen MT" panose="020B0602020104020603" pitchFamily="34" charset="0"/>
              </a:defRPr>
            </a:lvl1pPr>
          </a:lstStyle>
          <a:p>
            <a:r>
              <a:rPr lang="en-US" sz="1800" dirty="0">
                <a:solidFill>
                  <a:srgbClr val="52CBBE"/>
                </a:solidFill>
              </a:rPr>
              <a:t>Recall</a:t>
            </a:r>
          </a:p>
        </p:txBody>
      </p:sp>
      <p:grpSp>
        <p:nvGrpSpPr>
          <p:cNvPr id="284" name="Group 283">
            <a:extLst>
              <a:ext uri="{FF2B5EF4-FFF2-40B4-BE49-F238E27FC236}">
                <a16:creationId xmlns:a16="http://schemas.microsoft.com/office/drawing/2014/main" id="{EC6F2FDC-6A50-41D8-9AC8-97A45B4E17C2}"/>
              </a:ext>
            </a:extLst>
          </p:cNvPr>
          <p:cNvGrpSpPr/>
          <p:nvPr/>
        </p:nvGrpSpPr>
        <p:grpSpPr>
          <a:xfrm>
            <a:off x="1986030" y="1944520"/>
            <a:ext cx="1332602" cy="1447333"/>
            <a:chOff x="1494518" y="2209800"/>
            <a:chExt cx="1591582" cy="1866900"/>
          </a:xfrm>
        </p:grpSpPr>
        <p:sp>
          <p:nvSpPr>
            <p:cNvPr id="289" name="Rectangle: Top Corners Rounded 288">
              <a:extLst>
                <a:ext uri="{FF2B5EF4-FFF2-40B4-BE49-F238E27FC236}">
                  <a16:creationId xmlns:a16="http://schemas.microsoft.com/office/drawing/2014/main" id="{FE32BE75-6A40-4A70-849C-9685DFEC0CEC}"/>
                </a:ext>
              </a:extLst>
            </p:cNvPr>
            <p:cNvSpPr/>
            <p:nvPr/>
          </p:nvSpPr>
          <p:spPr>
            <a:xfrm>
              <a:off x="1494518" y="2209800"/>
              <a:ext cx="1591582" cy="1866900"/>
            </a:xfrm>
            <a:prstGeom prst="round2SameRect">
              <a:avLst>
                <a:gd name="adj1" fmla="val 12063"/>
                <a:gd name="adj2" fmla="val 0"/>
              </a:avLst>
            </a:prstGeom>
            <a:solidFill>
              <a:srgbClr val="01C2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endParaRPr lang="en-US" sz="2400"/>
            </a:p>
          </p:txBody>
        </p:sp>
        <p:sp>
          <p:nvSpPr>
            <p:cNvPr id="290" name="TextBox 289">
              <a:extLst>
                <a:ext uri="{FF2B5EF4-FFF2-40B4-BE49-F238E27FC236}">
                  <a16:creationId xmlns:a16="http://schemas.microsoft.com/office/drawing/2014/main" id="{73AF550F-AE30-4FD0-BE37-C6D2FAF13809}"/>
                </a:ext>
              </a:extLst>
            </p:cNvPr>
            <p:cNvSpPr txBox="1"/>
            <p:nvPr/>
          </p:nvSpPr>
          <p:spPr>
            <a:xfrm>
              <a:off x="1852081" y="2916906"/>
              <a:ext cx="877202" cy="836709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sz="4400" b="1" dirty="0">
                  <a:solidFill>
                    <a:srgbClr val="E6E7E9"/>
                  </a:solidFill>
                  <a:latin typeface="Tw Cen MT" panose="020B0602020104020603" pitchFamily="34" charset="0"/>
                </a:rPr>
                <a:t>1</a:t>
              </a:r>
            </a:p>
          </p:txBody>
        </p:sp>
      </p:grpSp>
      <p:sp>
        <p:nvSpPr>
          <p:cNvPr id="285" name="Freeform: Shape 284">
            <a:extLst>
              <a:ext uri="{FF2B5EF4-FFF2-40B4-BE49-F238E27FC236}">
                <a16:creationId xmlns:a16="http://schemas.microsoft.com/office/drawing/2014/main" id="{72CDF935-6E61-48D1-B6DB-D110C37E07E7}"/>
              </a:ext>
            </a:extLst>
          </p:cNvPr>
          <p:cNvSpPr/>
          <p:nvPr/>
        </p:nvSpPr>
        <p:spPr>
          <a:xfrm flipV="1">
            <a:off x="1987802" y="2821374"/>
            <a:ext cx="1332602" cy="2031844"/>
          </a:xfrm>
          <a:custGeom>
            <a:avLst/>
            <a:gdLst>
              <a:gd name="connsiteX0" fmla="*/ 0 w 1591582"/>
              <a:gd name="connsiteY0" fmla="*/ 3031986 h 3031986"/>
              <a:gd name="connsiteX1" fmla="*/ 357641 w 1591582"/>
              <a:gd name="connsiteY1" fmla="*/ 3031986 h 3031986"/>
              <a:gd name="connsiteX2" fmla="*/ 795791 w 1591582"/>
              <a:gd name="connsiteY2" fmla="*/ 2593836 h 3031986"/>
              <a:gd name="connsiteX3" fmla="*/ 1233941 w 1591582"/>
              <a:gd name="connsiteY3" fmla="*/ 3031986 h 3031986"/>
              <a:gd name="connsiteX4" fmla="*/ 1591582 w 1591582"/>
              <a:gd name="connsiteY4" fmla="*/ 3031986 h 3031986"/>
              <a:gd name="connsiteX5" fmla="*/ 1591582 w 1591582"/>
              <a:gd name="connsiteY5" fmla="*/ 314242 h 3031986"/>
              <a:gd name="connsiteX6" fmla="*/ 1277340 w 1591582"/>
              <a:gd name="connsiteY6" fmla="*/ 0 h 3031986"/>
              <a:gd name="connsiteX7" fmla="*/ 314242 w 1591582"/>
              <a:gd name="connsiteY7" fmla="*/ 0 h 3031986"/>
              <a:gd name="connsiteX8" fmla="*/ 0 w 1591582"/>
              <a:gd name="connsiteY8" fmla="*/ 314242 h 303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91582" h="3031986">
                <a:moveTo>
                  <a:pt x="0" y="3031986"/>
                </a:moveTo>
                <a:lnTo>
                  <a:pt x="357641" y="3031986"/>
                </a:lnTo>
                <a:cubicBezTo>
                  <a:pt x="357641" y="2790002"/>
                  <a:pt x="553807" y="2593836"/>
                  <a:pt x="795791" y="2593836"/>
                </a:cubicBezTo>
                <a:cubicBezTo>
                  <a:pt x="1037775" y="2593836"/>
                  <a:pt x="1233941" y="2790002"/>
                  <a:pt x="1233941" y="3031986"/>
                </a:cubicBezTo>
                <a:lnTo>
                  <a:pt x="1591582" y="3031986"/>
                </a:lnTo>
                <a:lnTo>
                  <a:pt x="1591582" y="314242"/>
                </a:lnTo>
                <a:cubicBezTo>
                  <a:pt x="1591582" y="140691"/>
                  <a:pt x="1450891" y="0"/>
                  <a:pt x="1277340" y="0"/>
                </a:cubicBezTo>
                <a:lnTo>
                  <a:pt x="314242" y="0"/>
                </a:lnTo>
                <a:cubicBezTo>
                  <a:pt x="140691" y="0"/>
                  <a:pt x="0" y="140691"/>
                  <a:pt x="0" y="31424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sx="107000" sy="107000" algn="ct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8" name="TextBox 287">
            <a:extLst>
              <a:ext uri="{FF2B5EF4-FFF2-40B4-BE49-F238E27FC236}">
                <a16:creationId xmlns:a16="http://schemas.microsoft.com/office/drawing/2014/main" id="{3A55A8E5-DACF-4181-A555-13209D29F0F7}"/>
              </a:ext>
            </a:extLst>
          </p:cNvPr>
          <p:cNvSpPr txBox="1"/>
          <p:nvPr/>
        </p:nvSpPr>
        <p:spPr>
          <a:xfrm>
            <a:off x="1977415" y="3152423"/>
            <a:ext cx="1345778" cy="367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Tw Cen MT" panose="020B0602020104020603" pitchFamily="34" charset="0"/>
              </a:rPr>
              <a:t>0.88</a:t>
            </a:r>
          </a:p>
        </p:txBody>
      </p:sp>
      <p:sp>
        <p:nvSpPr>
          <p:cNvPr id="317" name="TextBox 316">
            <a:extLst>
              <a:ext uri="{FF2B5EF4-FFF2-40B4-BE49-F238E27FC236}">
                <a16:creationId xmlns:a16="http://schemas.microsoft.com/office/drawing/2014/main" id="{8229DB9B-B55E-440B-ABF0-31D7E3C21491}"/>
              </a:ext>
            </a:extLst>
          </p:cNvPr>
          <p:cNvSpPr txBox="1"/>
          <p:nvPr/>
        </p:nvSpPr>
        <p:spPr>
          <a:xfrm>
            <a:off x="1969510" y="3523069"/>
            <a:ext cx="1345778" cy="367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Tw Cen MT" panose="020B0602020104020603" pitchFamily="34" charset="0"/>
              </a:rPr>
              <a:t>0.23</a:t>
            </a:r>
          </a:p>
        </p:txBody>
      </p:sp>
      <p:sp>
        <p:nvSpPr>
          <p:cNvPr id="318" name="TextBox 317">
            <a:extLst>
              <a:ext uri="{FF2B5EF4-FFF2-40B4-BE49-F238E27FC236}">
                <a16:creationId xmlns:a16="http://schemas.microsoft.com/office/drawing/2014/main" id="{93102FEB-A86C-4989-BE4C-B7A543DEE959}"/>
              </a:ext>
            </a:extLst>
          </p:cNvPr>
          <p:cNvSpPr txBox="1"/>
          <p:nvPr/>
        </p:nvSpPr>
        <p:spPr>
          <a:xfrm>
            <a:off x="1974090" y="3920509"/>
            <a:ext cx="1345778" cy="367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Tw Cen MT" panose="020B0602020104020603" pitchFamily="34" charset="0"/>
              </a:rPr>
              <a:t>0.22</a:t>
            </a:r>
          </a:p>
        </p:txBody>
      </p:sp>
      <p:sp>
        <p:nvSpPr>
          <p:cNvPr id="319" name="TextBox 318">
            <a:extLst>
              <a:ext uri="{FF2B5EF4-FFF2-40B4-BE49-F238E27FC236}">
                <a16:creationId xmlns:a16="http://schemas.microsoft.com/office/drawing/2014/main" id="{44649421-D6FF-4C4A-A0B9-05434B69BD6A}"/>
              </a:ext>
            </a:extLst>
          </p:cNvPr>
          <p:cNvSpPr txBox="1"/>
          <p:nvPr/>
        </p:nvSpPr>
        <p:spPr>
          <a:xfrm>
            <a:off x="1983044" y="4302550"/>
            <a:ext cx="1345778" cy="367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Tw Cen MT" panose="020B0602020104020603" pitchFamily="34" charset="0"/>
              </a:rPr>
              <a:t>0.22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159F308-F4C8-45CE-AA05-DDE565ADAB53}"/>
              </a:ext>
            </a:extLst>
          </p:cNvPr>
          <p:cNvSpPr txBox="1"/>
          <p:nvPr/>
        </p:nvSpPr>
        <p:spPr>
          <a:xfrm flipH="1">
            <a:off x="1989042" y="1964861"/>
            <a:ext cx="13295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2"/>
                </a:solidFill>
                <a:latin typeface="Tw Cen MT" panose="020B0602020104020603" pitchFamily="34" charset="0"/>
              </a:rPr>
              <a:t>DT</a:t>
            </a:r>
            <a:endParaRPr lang="en-IN" sz="3200" b="1" dirty="0">
              <a:solidFill>
                <a:schemeClr val="bg2"/>
              </a:solidFill>
              <a:latin typeface="Tw Cen MT" panose="020B0602020104020603" pitchFamily="34" charset="0"/>
            </a:endParaRPr>
          </a:p>
        </p:txBody>
      </p:sp>
      <p:grpSp>
        <p:nvGrpSpPr>
          <p:cNvPr id="332" name="Group 331">
            <a:extLst>
              <a:ext uri="{FF2B5EF4-FFF2-40B4-BE49-F238E27FC236}">
                <a16:creationId xmlns:a16="http://schemas.microsoft.com/office/drawing/2014/main" id="{FD415943-B657-4863-9EF7-1D791A94C8AC}"/>
              </a:ext>
            </a:extLst>
          </p:cNvPr>
          <p:cNvGrpSpPr/>
          <p:nvPr/>
        </p:nvGrpSpPr>
        <p:grpSpPr>
          <a:xfrm>
            <a:off x="3597211" y="1931109"/>
            <a:ext cx="1352837" cy="1487474"/>
            <a:chOff x="1494518" y="2209800"/>
            <a:chExt cx="1591582" cy="1866900"/>
          </a:xfrm>
          <a:solidFill>
            <a:srgbClr val="FD5868"/>
          </a:solidFill>
        </p:grpSpPr>
        <p:sp>
          <p:nvSpPr>
            <p:cNvPr id="333" name="Rectangle: Top Corners Rounded 332">
              <a:extLst>
                <a:ext uri="{FF2B5EF4-FFF2-40B4-BE49-F238E27FC236}">
                  <a16:creationId xmlns:a16="http://schemas.microsoft.com/office/drawing/2014/main" id="{4B6D4CFB-C2F9-4471-A22C-FACBB9ED7829}"/>
                </a:ext>
              </a:extLst>
            </p:cNvPr>
            <p:cNvSpPr/>
            <p:nvPr/>
          </p:nvSpPr>
          <p:spPr>
            <a:xfrm>
              <a:off x="1494518" y="2209800"/>
              <a:ext cx="1591582" cy="1866900"/>
            </a:xfrm>
            <a:prstGeom prst="round2SameRect">
              <a:avLst>
                <a:gd name="adj1" fmla="val 12063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endParaRPr lang="en-US" sz="2400"/>
            </a:p>
          </p:txBody>
        </p:sp>
        <p:sp>
          <p:nvSpPr>
            <p:cNvPr id="334" name="TextBox 333">
              <a:extLst>
                <a:ext uri="{FF2B5EF4-FFF2-40B4-BE49-F238E27FC236}">
                  <a16:creationId xmlns:a16="http://schemas.microsoft.com/office/drawing/2014/main" id="{40F7494E-1CC1-4602-BEFD-35A3DC3FCE34}"/>
                </a:ext>
              </a:extLst>
            </p:cNvPr>
            <p:cNvSpPr txBox="1"/>
            <p:nvPr/>
          </p:nvSpPr>
          <p:spPr>
            <a:xfrm>
              <a:off x="1852081" y="2798649"/>
              <a:ext cx="877202" cy="954965"/>
            </a:xfrm>
            <a:prstGeom prst="rect">
              <a:avLst/>
            </a:prstGeom>
            <a:grpFill/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sz="4400" b="1" dirty="0">
                  <a:solidFill>
                    <a:srgbClr val="E6E7E9"/>
                  </a:solidFill>
                  <a:latin typeface="Tw Cen MT" panose="020B0602020104020603" pitchFamily="34" charset="0"/>
                </a:rPr>
                <a:t>2</a:t>
              </a:r>
            </a:p>
          </p:txBody>
        </p:sp>
      </p:grpSp>
      <p:sp>
        <p:nvSpPr>
          <p:cNvPr id="335" name="Freeform: Shape 334">
            <a:extLst>
              <a:ext uri="{FF2B5EF4-FFF2-40B4-BE49-F238E27FC236}">
                <a16:creationId xmlns:a16="http://schemas.microsoft.com/office/drawing/2014/main" id="{FBC83325-EF70-4D24-A88E-675857828F15}"/>
              </a:ext>
            </a:extLst>
          </p:cNvPr>
          <p:cNvSpPr/>
          <p:nvPr/>
        </p:nvSpPr>
        <p:spPr>
          <a:xfrm flipV="1">
            <a:off x="3587516" y="2808272"/>
            <a:ext cx="1367123" cy="2088195"/>
          </a:xfrm>
          <a:custGeom>
            <a:avLst/>
            <a:gdLst>
              <a:gd name="connsiteX0" fmla="*/ 0 w 1591582"/>
              <a:gd name="connsiteY0" fmla="*/ 3031986 h 3031986"/>
              <a:gd name="connsiteX1" fmla="*/ 357641 w 1591582"/>
              <a:gd name="connsiteY1" fmla="*/ 3031986 h 3031986"/>
              <a:gd name="connsiteX2" fmla="*/ 795791 w 1591582"/>
              <a:gd name="connsiteY2" fmla="*/ 2593836 h 3031986"/>
              <a:gd name="connsiteX3" fmla="*/ 1233941 w 1591582"/>
              <a:gd name="connsiteY3" fmla="*/ 3031986 h 3031986"/>
              <a:gd name="connsiteX4" fmla="*/ 1591582 w 1591582"/>
              <a:gd name="connsiteY4" fmla="*/ 3031986 h 3031986"/>
              <a:gd name="connsiteX5" fmla="*/ 1591582 w 1591582"/>
              <a:gd name="connsiteY5" fmla="*/ 314242 h 3031986"/>
              <a:gd name="connsiteX6" fmla="*/ 1277340 w 1591582"/>
              <a:gd name="connsiteY6" fmla="*/ 0 h 3031986"/>
              <a:gd name="connsiteX7" fmla="*/ 314242 w 1591582"/>
              <a:gd name="connsiteY7" fmla="*/ 0 h 3031986"/>
              <a:gd name="connsiteX8" fmla="*/ 0 w 1591582"/>
              <a:gd name="connsiteY8" fmla="*/ 314242 h 303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91582" h="3031986">
                <a:moveTo>
                  <a:pt x="0" y="3031986"/>
                </a:moveTo>
                <a:lnTo>
                  <a:pt x="357641" y="3031986"/>
                </a:lnTo>
                <a:cubicBezTo>
                  <a:pt x="357641" y="2790002"/>
                  <a:pt x="553807" y="2593836"/>
                  <a:pt x="795791" y="2593836"/>
                </a:cubicBezTo>
                <a:cubicBezTo>
                  <a:pt x="1037775" y="2593836"/>
                  <a:pt x="1233941" y="2790002"/>
                  <a:pt x="1233941" y="3031986"/>
                </a:cubicBezTo>
                <a:lnTo>
                  <a:pt x="1591582" y="3031986"/>
                </a:lnTo>
                <a:lnTo>
                  <a:pt x="1591582" y="314242"/>
                </a:lnTo>
                <a:cubicBezTo>
                  <a:pt x="1591582" y="140691"/>
                  <a:pt x="1450891" y="0"/>
                  <a:pt x="1277340" y="0"/>
                </a:cubicBezTo>
                <a:lnTo>
                  <a:pt x="314242" y="0"/>
                </a:lnTo>
                <a:cubicBezTo>
                  <a:pt x="140691" y="0"/>
                  <a:pt x="0" y="140691"/>
                  <a:pt x="0" y="31424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sx="107000" sy="107000" algn="ct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6" name="TextBox 335">
            <a:extLst>
              <a:ext uri="{FF2B5EF4-FFF2-40B4-BE49-F238E27FC236}">
                <a16:creationId xmlns:a16="http://schemas.microsoft.com/office/drawing/2014/main" id="{0416B0AC-98EA-494F-96F1-97635A8F723F}"/>
              </a:ext>
            </a:extLst>
          </p:cNvPr>
          <p:cNvSpPr txBox="1"/>
          <p:nvPr/>
        </p:nvSpPr>
        <p:spPr>
          <a:xfrm>
            <a:off x="3597017" y="3198960"/>
            <a:ext cx="1345778" cy="367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Tw Cen MT" panose="020B0602020104020603" pitchFamily="34" charset="0"/>
              </a:rPr>
              <a:t>0.90</a:t>
            </a:r>
          </a:p>
        </p:txBody>
      </p:sp>
      <p:sp>
        <p:nvSpPr>
          <p:cNvPr id="337" name="TextBox 336">
            <a:extLst>
              <a:ext uri="{FF2B5EF4-FFF2-40B4-BE49-F238E27FC236}">
                <a16:creationId xmlns:a16="http://schemas.microsoft.com/office/drawing/2014/main" id="{8ED3FF42-4D6A-478A-B730-8C4C30162C0F}"/>
              </a:ext>
            </a:extLst>
          </p:cNvPr>
          <p:cNvSpPr txBox="1"/>
          <p:nvPr/>
        </p:nvSpPr>
        <p:spPr>
          <a:xfrm>
            <a:off x="3587516" y="3569363"/>
            <a:ext cx="1345778" cy="367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Tw Cen MT" panose="020B0602020104020603" pitchFamily="34" charset="0"/>
              </a:rPr>
              <a:t>0.27</a:t>
            </a:r>
          </a:p>
        </p:txBody>
      </p:sp>
      <p:sp>
        <p:nvSpPr>
          <p:cNvPr id="338" name="TextBox 337">
            <a:extLst>
              <a:ext uri="{FF2B5EF4-FFF2-40B4-BE49-F238E27FC236}">
                <a16:creationId xmlns:a16="http://schemas.microsoft.com/office/drawing/2014/main" id="{7C2C022F-CC29-41B5-A85A-8C35BCC398D1}"/>
              </a:ext>
            </a:extLst>
          </p:cNvPr>
          <p:cNvSpPr txBox="1"/>
          <p:nvPr/>
        </p:nvSpPr>
        <p:spPr>
          <a:xfrm>
            <a:off x="3593154" y="3965766"/>
            <a:ext cx="1345778" cy="367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Tw Cen MT" panose="020B0602020104020603" pitchFamily="34" charset="0"/>
              </a:rPr>
              <a:t>0.15</a:t>
            </a:r>
          </a:p>
        </p:txBody>
      </p:sp>
      <p:sp>
        <p:nvSpPr>
          <p:cNvPr id="339" name="TextBox 338">
            <a:extLst>
              <a:ext uri="{FF2B5EF4-FFF2-40B4-BE49-F238E27FC236}">
                <a16:creationId xmlns:a16="http://schemas.microsoft.com/office/drawing/2014/main" id="{BE8B2FB2-DB07-4F75-96F1-B7E8C338111B}"/>
              </a:ext>
            </a:extLst>
          </p:cNvPr>
          <p:cNvSpPr txBox="1"/>
          <p:nvPr/>
        </p:nvSpPr>
        <p:spPr>
          <a:xfrm>
            <a:off x="3602108" y="4347806"/>
            <a:ext cx="1345778" cy="367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Tw Cen MT" panose="020B0602020104020603" pitchFamily="34" charset="0"/>
              </a:rPr>
              <a:t>0.19</a:t>
            </a:r>
          </a:p>
        </p:txBody>
      </p:sp>
      <p:sp>
        <p:nvSpPr>
          <p:cNvPr id="340" name="TextBox 339">
            <a:extLst>
              <a:ext uri="{FF2B5EF4-FFF2-40B4-BE49-F238E27FC236}">
                <a16:creationId xmlns:a16="http://schemas.microsoft.com/office/drawing/2014/main" id="{643A6EA1-7E7F-48F2-8EB7-84BA7630D2B1}"/>
              </a:ext>
            </a:extLst>
          </p:cNvPr>
          <p:cNvSpPr txBox="1"/>
          <p:nvPr/>
        </p:nvSpPr>
        <p:spPr>
          <a:xfrm flipH="1">
            <a:off x="3590764" y="1943602"/>
            <a:ext cx="13593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2"/>
                </a:solidFill>
                <a:latin typeface="Tw Cen MT" panose="020B0602020104020603" pitchFamily="34" charset="0"/>
              </a:rPr>
              <a:t>RF</a:t>
            </a:r>
            <a:endParaRPr lang="en-IN" sz="3200" b="1" dirty="0">
              <a:solidFill>
                <a:schemeClr val="bg2"/>
              </a:solidFill>
              <a:latin typeface="Tw Cen MT" panose="020B0602020104020603" pitchFamily="34" charset="0"/>
            </a:endParaRPr>
          </a:p>
        </p:txBody>
      </p:sp>
      <p:grpSp>
        <p:nvGrpSpPr>
          <p:cNvPr id="380" name="Group 379">
            <a:extLst>
              <a:ext uri="{FF2B5EF4-FFF2-40B4-BE49-F238E27FC236}">
                <a16:creationId xmlns:a16="http://schemas.microsoft.com/office/drawing/2014/main" id="{2BAA4FA0-E7DA-4957-98BD-F16D87AB14A0}"/>
              </a:ext>
            </a:extLst>
          </p:cNvPr>
          <p:cNvGrpSpPr/>
          <p:nvPr/>
        </p:nvGrpSpPr>
        <p:grpSpPr>
          <a:xfrm>
            <a:off x="8535237" y="1944522"/>
            <a:ext cx="1352837" cy="1487474"/>
            <a:chOff x="1494518" y="2209800"/>
            <a:chExt cx="1591582" cy="1866900"/>
          </a:xfrm>
          <a:solidFill>
            <a:srgbClr val="FEC630"/>
          </a:solidFill>
        </p:grpSpPr>
        <p:sp>
          <p:nvSpPr>
            <p:cNvPr id="381" name="Rectangle: Top Corners Rounded 380">
              <a:extLst>
                <a:ext uri="{FF2B5EF4-FFF2-40B4-BE49-F238E27FC236}">
                  <a16:creationId xmlns:a16="http://schemas.microsoft.com/office/drawing/2014/main" id="{DE18CE49-7A64-467B-96D1-A0108DDCB959}"/>
                </a:ext>
              </a:extLst>
            </p:cNvPr>
            <p:cNvSpPr/>
            <p:nvPr/>
          </p:nvSpPr>
          <p:spPr>
            <a:xfrm>
              <a:off x="1494518" y="2209800"/>
              <a:ext cx="1591582" cy="1866900"/>
            </a:xfrm>
            <a:prstGeom prst="round2SameRect">
              <a:avLst>
                <a:gd name="adj1" fmla="val 12063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endParaRPr lang="en-US" sz="2400"/>
            </a:p>
          </p:txBody>
        </p:sp>
        <p:sp>
          <p:nvSpPr>
            <p:cNvPr id="382" name="TextBox 381">
              <a:extLst>
                <a:ext uri="{FF2B5EF4-FFF2-40B4-BE49-F238E27FC236}">
                  <a16:creationId xmlns:a16="http://schemas.microsoft.com/office/drawing/2014/main" id="{6A57C668-1A8C-4B56-A326-9951D9E7B864}"/>
                </a:ext>
              </a:extLst>
            </p:cNvPr>
            <p:cNvSpPr txBox="1"/>
            <p:nvPr/>
          </p:nvSpPr>
          <p:spPr>
            <a:xfrm>
              <a:off x="1852081" y="2798649"/>
              <a:ext cx="877202" cy="954965"/>
            </a:xfrm>
            <a:prstGeom prst="rect">
              <a:avLst/>
            </a:prstGeom>
            <a:grpFill/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sz="4400" b="1" dirty="0">
                  <a:solidFill>
                    <a:srgbClr val="E6E7E9"/>
                  </a:solidFill>
                  <a:latin typeface="Tw Cen MT" panose="020B0602020104020603" pitchFamily="34" charset="0"/>
                </a:rPr>
                <a:t>5</a:t>
              </a:r>
            </a:p>
          </p:txBody>
        </p:sp>
      </p:grpSp>
      <p:sp>
        <p:nvSpPr>
          <p:cNvPr id="383" name="Freeform: Shape 382">
            <a:extLst>
              <a:ext uri="{FF2B5EF4-FFF2-40B4-BE49-F238E27FC236}">
                <a16:creationId xmlns:a16="http://schemas.microsoft.com/office/drawing/2014/main" id="{6DA3408A-C416-4EE4-AD86-ADED17416BA0}"/>
              </a:ext>
            </a:extLst>
          </p:cNvPr>
          <p:cNvSpPr/>
          <p:nvPr/>
        </p:nvSpPr>
        <p:spPr>
          <a:xfrm flipV="1">
            <a:off x="8537553" y="2821420"/>
            <a:ext cx="1352837" cy="2088196"/>
          </a:xfrm>
          <a:custGeom>
            <a:avLst/>
            <a:gdLst>
              <a:gd name="connsiteX0" fmla="*/ 0 w 1591582"/>
              <a:gd name="connsiteY0" fmla="*/ 3031986 h 3031986"/>
              <a:gd name="connsiteX1" fmla="*/ 357641 w 1591582"/>
              <a:gd name="connsiteY1" fmla="*/ 3031986 h 3031986"/>
              <a:gd name="connsiteX2" fmla="*/ 795791 w 1591582"/>
              <a:gd name="connsiteY2" fmla="*/ 2593836 h 3031986"/>
              <a:gd name="connsiteX3" fmla="*/ 1233941 w 1591582"/>
              <a:gd name="connsiteY3" fmla="*/ 3031986 h 3031986"/>
              <a:gd name="connsiteX4" fmla="*/ 1591582 w 1591582"/>
              <a:gd name="connsiteY4" fmla="*/ 3031986 h 3031986"/>
              <a:gd name="connsiteX5" fmla="*/ 1591582 w 1591582"/>
              <a:gd name="connsiteY5" fmla="*/ 314242 h 3031986"/>
              <a:gd name="connsiteX6" fmla="*/ 1277340 w 1591582"/>
              <a:gd name="connsiteY6" fmla="*/ 0 h 3031986"/>
              <a:gd name="connsiteX7" fmla="*/ 314242 w 1591582"/>
              <a:gd name="connsiteY7" fmla="*/ 0 h 3031986"/>
              <a:gd name="connsiteX8" fmla="*/ 0 w 1591582"/>
              <a:gd name="connsiteY8" fmla="*/ 314242 h 303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91582" h="3031986">
                <a:moveTo>
                  <a:pt x="0" y="3031986"/>
                </a:moveTo>
                <a:lnTo>
                  <a:pt x="357641" y="3031986"/>
                </a:lnTo>
                <a:cubicBezTo>
                  <a:pt x="357641" y="2790002"/>
                  <a:pt x="553807" y="2593836"/>
                  <a:pt x="795791" y="2593836"/>
                </a:cubicBezTo>
                <a:cubicBezTo>
                  <a:pt x="1037775" y="2593836"/>
                  <a:pt x="1233941" y="2790002"/>
                  <a:pt x="1233941" y="3031986"/>
                </a:cubicBezTo>
                <a:lnTo>
                  <a:pt x="1591582" y="3031986"/>
                </a:lnTo>
                <a:lnTo>
                  <a:pt x="1591582" y="314242"/>
                </a:lnTo>
                <a:cubicBezTo>
                  <a:pt x="1591582" y="140691"/>
                  <a:pt x="1450891" y="0"/>
                  <a:pt x="1277340" y="0"/>
                </a:cubicBezTo>
                <a:lnTo>
                  <a:pt x="314242" y="0"/>
                </a:lnTo>
                <a:cubicBezTo>
                  <a:pt x="140691" y="0"/>
                  <a:pt x="0" y="140691"/>
                  <a:pt x="0" y="31424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sx="107000" sy="107000" algn="ct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4" name="TextBox 383">
            <a:extLst>
              <a:ext uri="{FF2B5EF4-FFF2-40B4-BE49-F238E27FC236}">
                <a16:creationId xmlns:a16="http://schemas.microsoft.com/office/drawing/2014/main" id="{78C5BE30-C29C-4208-AD79-C0866B2D36FB}"/>
              </a:ext>
            </a:extLst>
          </p:cNvPr>
          <p:cNvSpPr txBox="1"/>
          <p:nvPr/>
        </p:nvSpPr>
        <p:spPr>
          <a:xfrm>
            <a:off x="8533627" y="3212107"/>
            <a:ext cx="1345778" cy="367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Tw Cen MT" panose="020B0602020104020603" pitchFamily="34" charset="0"/>
              </a:rPr>
              <a:t>0.92</a:t>
            </a:r>
          </a:p>
        </p:txBody>
      </p:sp>
      <p:sp>
        <p:nvSpPr>
          <p:cNvPr id="385" name="TextBox 384">
            <a:extLst>
              <a:ext uri="{FF2B5EF4-FFF2-40B4-BE49-F238E27FC236}">
                <a16:creationId xmlns:a16="http://schemas.microsoft.com/office/drawing/2014/main" id="{4F5E5D13-2C5B-45CD-9B4C-317666E8C33B}"/>
              </a:ext>
            </a:extLst>
          </p:cNvPr>
          <p:cNvSpPr txBox="1"/>
          <p:nvPr/>
        </p:nvSpPr>
        <p:spPr>
          <a:xfrm>
            <a:off x="8526040" y="3582509"/>
            <a:ext cx="1345778" cy="367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Tw Cen MT" panose="020B0602020104020603" pitchFamily="34" charset="0"/>
              </a:rPr>
              <a:t>0.0</a:t>
            </a:r>
          </a:p>
        </p:txBody>
      </p:sp>
      <p:sp>
        <p:nvSpPr>
          <p:cNvPr id="386" name="TextBox 385">
            <a:extLst>
              <a:ext uri="{FF2B5EF4-FFF2-40B4-BE49-F238E27FC236}">
                <a16:creationId xmlns:a16="http://schemas.microsoft.com/office/drawing/2014/main" id="{B21746C9-C147-4AA3-BCCF-6250FC1271FC}"/>
              </a:ext>
            </a:extLst>
          </p:cNvPr>
          <p:cNvSpPr txBox="1"/>
          <p:nvPr/>
        </p:nvSpPr>
        <p:spPr>
          <a:xfrm>
            <a:off x="8531678" y="3978912"/>
            <a:ext cx="1345778" cy="367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Tw Cen MT" panose="020B0602020104020603" pitchFamily="34" charset="0"/>
              </a:rPr>
              <a:t>0.0</a:t>
            </a:r>
          </a:p>
        </p:txBody>
      </p:sp>
      <p:sp>
        <p:nvSpPr>
          <p:cNvPr id="387" name="TextBox 386">
            <a:extLst>
              <a:ext uri="{FF2B5EF4-FFF2-40B4-BE49-F238E27FC236}">
                <a16:creationId xmlns:a16="http://schemas.microsoft.com/office/drawing/2014/main" id="{B4969D24-D6AC-409B-BF41-45CA3A0A7D1F}"/>
              </a:ext>
            </a:extLst>
          </p:cNvPr>
          <p:cNvSpPr txBox="1"/>
          <p:nvPr/>
        </p:nvSpPr>
        <p:spPr>
          <a:xfrm>
            <a:off x="8540632" y="4360953"/>
            <a:ext cx="1345778" cy="367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Tw Cen MT" panose="020B0602020104020603" pitchFamily="34" charset="0"/>
              </a:rPr>
              <a:t>0.0</a:t>
            </a:r>
          </a:p>
        </p:txBody>
      </p:sp>
      <p:sp>
        <p:nvSpPr>
          <p:cNvPr id="388" name="TextBox 387">
            <a:extLst>
              <a:ext uri="{FF2B5EF4-FFF2-40B4-BE49-F238E27FC236}">
                <a16:creationId xmlns:a16="http://schemas.microsoft.com/office/drawing/2014/main" id="{A8D4E567-44D4-44D1-90CA-BB1E63D71A64}"/>
              </a:ext>
            </a:extLst>
          </p:cNvPr>
          <p:cNvSpPr txBox="1"/>
          <p:nvPr/>
        </p:nvSpPr>
        <p:spPr>
          <a:xfrm flipH="1">
            <a:off x="8531256" y="1946430"/>
            <a:ext cx="13528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err="1">
                <a:solidFill>
                  <a:schemeClr val="bg2"/>
                </a:solidFill>
                <a:latin typeface="Tw Cen MT" panose="020B0602020104020603" pitchFamily="34" charset="0"/>
              </a:rPr>
              <a:t>LogR</a:t>
            </a:r>
            <a:endParaRPr lang="en-IN" sz="3200" b="1" dirty="0">
              <a:solidFill>
                <a:schemeClr val="bg2"/>
              </a:solidFill>
              <a:latin typeface="Tw Cen MT" panose="020B0602020104020603" pitchFamily="34" charset="0"/>
            </a:endParaRP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2704F1FC-13D9-42F2-B9F4-9F55BE1B70BF}"/>
              </a:ext>
            </a:extLst>
          </p:cNvPr>
          <p:cNvSpPr txBox="1"/>
          <p:nvPr/>
        </p:nvSpPr>
        <p:spPr>
          <a:xfrm>
            <a:off x="669190" y="3079701"/>
            <a:ext cx="1589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1C2F3"/>
                </a:solidFill>
                <a:latin typeface="Tw Cen MT" panose="020B0602020104020603" pitchFamily="34" charset="0"/>
              </a:rPr>
              <a:t>Accuracy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53BFF26A-60D7-4FA5-9FB7-BA2EA7215B74}"/>
              </a:ext>
            </a:extLst>
          </p:cNvPr>
          <p:cNvSpPr txBox="1"/>
          <p:nvPr/>
        </p:nvSpPr>
        <p:spPr>
          <a:xfrm>
            <a:off x="765640" y="3482605"/>
            <a:ext cx="1343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600" b="1">
                <a:solidFill>
                  <a:srgbClr val="737373"/>
                </a:solidFill>
                <a:latin typeface="Tw Cen MT" panose="020B0602020104020603" pitchFamily="34" charset="0"/>
              </a:defRPr>
            </a:lvl1pPr>
          </a:lstStyle>
          <a:p>
            <a:r>
              <a:rPr lang="en-US" sz="1800" dirty="0">
                <a:solidFill>
                  <a:srgbClr val="FF5969"/>
                </a:solidFill>
              </a:rPr>
              <a:t>Precision</a:t>
            </a:r>
          </a:p>
        </p:txBody>
      </p: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853A1C44-53AA-4E7F-BE00-F4828E46A906}"/>
              </a:ext>
            </a:extLst>
          </p:cNvPr>
          <p:cNvGrpSpPr/>
          <p:nvPr/>
        </p:nvGrpSpPr>
        <p:grpSpPr>
          <a:xfrm>
            <a:off x="6883889" y="1941295"/>
            <a:ext cx="1352837" cy="1487474"/>
            <a:chOff x="1494518" y="2209800"/>
            <a:chExt cx="1591582" cy="1866900"/>
          </a:xfrm>
          <a:solidFill>
            <a:srgbClr val="00A0A8"/>
          </a:solidFill>
        </p:grpSpPr>
        <p:sp>
          <p:nvSpPr>
            <p:cNvPr id="170" name="Rectangle: Top Corners Rounded 169">
              <a:extLst>
                <a:ext uri="{FF2B5EF4-FFF2-40B4-BE49-F238E27FC236}">
                  <a16:creationId xmlns:a16="http://schemas.microsoft.com/office/drawing/2014/main" id="{4431ADF4-A070-4540-A9C1-CDF6F3E71B52}"/>
                </a:ext>
              </a:extLst>
            </p:cNvPr>
            <p:cNvSpPr/>
            <p:nvPr/>
          </p:nvSpPr>
          <p:spPr>
            <a:xfrm>
              <a:off x="1494518" y="2209800"/>
              <a:ext cx="1591582" cy="1866900"/>
            </a:xfrm>
            <a:prstGeom prst="round2SameRect">
              <a:avLst>
                <a:gd name="adj1" fmla="val 12063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endParaRPr lang="en-US" sz="2400"/>
            </a:p>
          </p:txBody>
        </p: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7C8A777A-3FA0-4621-AD20-B09FF3CF30DC}"/>
                </a:ext>
              </a:extLst>
            </p:cNvPr>
            <p:cNvSpPr txBox="1"/>
            <p:nvPr/>
          </p:nvSpPr>
          <p:spPr>
            <a:xfrm>
              <a:off x="1852081" y="2798649"/>
              <a:ext cx="877202" cy="954965"/>
            </a:xfrm>
            <a:prstGeom prst="rect">
              <a:avLst/>
            </a:prstGeom>
            <a:grpFill/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sz="4400" b="1" dirty="0">
                  <a:solidFill>
                    <a:srgbClr val="E6E7E9"/>
                  </a:solidFill>
                  <a:latin typeface="Tw Cen MT" panose="020B0602020104020603" pitchFamily="34" charset="0"/>
                </a:rPr>
                <a:t>4</a:t>
              </a:r>
            </a:p>
          </p:txBody>
        </p:sp>
      </p:grpSp>
      <p:sp>
        <p:nvSpPr>
          <p:cNvPr id="172" name="Freeform: Shape 171">
            <a:extLst>
              <a:ext uri="{FF2B5EF4-FFF2-40B4-BE49-F238E27FC236}">
                <a16:creationId xmlns:a16="http://schemas.microsoft.com/office/drawing/2014/main" id="{B41149FE-37BB-4FDA-ABC2-7AD82D27EBD1}"/>
              </a:ext>
            </a:extLst>
          </p:cNvPr>
          <p:cNvSpPr/>
          <p:nvPr/>
        </p:nvSpPr>
        <p:spPr>
          <a:xfrm flipV="1">
            <a:off x="6884015" y="2826418"/>
            <a:ext cx="1352837" cy="2088195"/>
          </a:xfrm>
          <a:custGeom>
            <a:avLst/>
            <a:gdLst>
              <a:gd name="connsiteX0" fmla="*/ 0 w 1591582"/>
              <a:gd name="connsiteY0" fmla="*/ 3031986 h 3031986"/>
              <a:gd name="connsiteX1" fmla="*/ 357641 w 1591582"/>
              <a:gd name="connsiteY1" fmla="*/ 3031986 h 3031986"/>
              <a:gd name="connsiteX2" fmla="*/ 795791 w 1591582"/>
              <a:gd name="connsiteY2" fmla="*/ 2593836 h 3031986"/>
              <a:gd name="connsiteX3" fmla="*/ 1233941 w 1591582"/>
              <a:gd name="connsiteY3" fmla="*/ 3031986 h 3031986"/>
              <a:gd name="connsiteX4" fmla="*/ 1591582 w 1591582"/>
              <a:gd name="connsiteY4" fmla="*/ 3031986 h 3031986"/>
              <a:gd name="connsiteX5" fmla="*/ 1591582 w 1591582"/>
              <a:gd name="connsiteY5" fmla="*/ 314242 h 3031986"/>
              <a:gd name="connsiteX6" fmla="*/ 1277340 w 1591582"/>
              <a:gd name="connsiteY6" fmla="*/ 0 h 3031986"/>
              <a:gd name="connsiteX7" fmla="*/ 314242 w 1591582"/>
              <a:gd name="connsiteY7" fmla="*/ 0 h 3031986"/>
              <a:gd name="connsiteX8" fmla="*/ 0 w 1591582"/>
              <a:gd name="connsiteY8" fmla="*/ 314242 h 303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91582" h="3031986">
                <a:moveTo>
                  <a:pt x="0" y="3031986"/>
                </a:moveTo>
                <a:lnTo>
                  <a:pt x="357641" y="3031986"/>
                </a:lnTo>
                <a:cubicBezTo>
                  <a:pt x="357641" y="2790002"/>
                  <a:pt x="553807" y="2593836"/>
                  <a:pt x="795791" y="2593836"/>
                </a:cubicBezTo>
                <a:cubicBezTo>
                  <a:pt x="1037775" y="2593836"/>
                  <a:pt x="1233941" y="2790002"/>
                  <a:pt x="1233941" y="3031986"/>
                </a:cubicBezTo>
                <a:lnTo>
                  <a:pt x="1591582" y="3031986"/>
                </a:lnTo>
                <a:lnTo>
                  <a:pt x="1591582" y="314242"/>
                </a:lnTo>
                <a:cubicBezTo>
                  <a:pt x="1591582" y="140691"/>
                  <a:pt x="1450891" y="0"/>
                  <a:pt x="1277340" y="0"/>
                </a:cubicBezTo>
                <a:lnTo>
                  <a:pt x="314242" y="0"/>
                </a:lnTo>
                <a:cubicBezTo>
                  <a:pt x="140691" y="0"/>
                  <a:pt x="0" y="140691"/>
                  <a:pt x="0" y="31424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sx="107000" sy="107000" algn="ct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3AF3C23B-8665-4E5C-AA97-D20A70CAED53}"/>
              </a:ext>
            </a:extLst>
          </p:cNvPr>
          <p:cNvSpPr txBox="1"/>
          <p:nvPr/>
        </p:nvSpPr>
        <p:spPr>
          <a:xfrm>
            <a:off x="6881421" y="3214402"/>
            <a:ext cx="1345778" cy="367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Tw Cen MT" panose="020B0602020104020603" pitchFamily="34" charset="0"/>
              </a:rPr>
              <a:t>0.92</a:t>
            </a: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85E3BE21-C19A-466C-9283-B7673B1CCAE3}"/>
              </a:ext>
            </a:extLst>
          </p:cNvPr>
          <p:cNvSpPr txBox="1"/>
          <p:nvPr/>
        </p:nvSpPr>
        <p:spPr>
          <a:xfrm>
            <a:off x="6873515" y="3585049"/>
            <a:ext cx="1345778" cy="367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Tw Cen MT" panose="020B0602020104020603" pitchFamily="34" charset="0"/>
              </a:rPr>
              <a:t>0.53</a:t>
            </a: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EA2C3EFC-62F4-4E20-B20D-7182EB4EAD4E}"/>
              </a:ext>
            </a:extLst>
          </p:cNvPr>
          <p:cNvSpPr txBox="1"/>
          <p:nvPr/>
        </p:nvSpPr>
        <p:spPr>
          <a:xfrm>
            <a:off x="6878713" y="3983735"/>
            <a:ext cx="1345778" cy="367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Tw Cen MT" panose="020B0602020104020603" pitchFamily="34" charset="0"/>
              </a:rPr>
              <a:t>0.11</a:t>
            </a: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92CD3919-7E05-433F-92B3-B46131753268}"/>
              </a:ext>
            </a:extLst>
          </p:cNvPr>
          <p:cNvSpPr txBox="1"/>
          <p:nvPr/>
        </p:nvSpPr>
        <p:spPr>
          <a:xfrm>
            <a:off x="6887050" y="4364529"/>
            <a:ext cx="1345778" cy="367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Tw Cen MT" panose="020B0602020104020603" pitchFamily="34" charset="0"/>
              </a:rPr>
              <a:t>0.18</a:t>
            </a: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447DE8B9-CDD4-4C55-8733-7646A4B5A064}"/>
              </a:ext>
            </a:extLst>
          </p:cNvPr>
          <p:cNvSpPr txBox="1"/>
          <p:nvPr/>
        </p:nvSpPr>
        <p:spPr>
          <a:xfrm flipH="1">
            <a:off x="6877145" y="1968157"/>
            <a:ext cx="13607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2"/>
                </a:solidFill>
                <a:latin typeface="Tw Cen MT" panose="020B0602020104020603" pitchFamily="34" charset="0"/>
              </a:rPr>
              <a:t>GS_RF</a:t>
            </a:r>
            <a:endParaRPr lang="en-IN" sz="3200" b="1" dirty="0">
              <a:solidFill>
                <a:schemeClr val="bg2"/>
              </a:solidFill>
              <a:latin typeface="Tw Cen MT" panose="020B0602020104020603" pitchFamily="34" charset="0"/>
            </a:endParaRPr>
          </a:p>
        </p:txBody>
      </p:sp>
      <p:grpSp>
        <p:nvGrpSpPr>
          <p:cNvPr id="341" name="Group 340">
            <a:extLst>
              <a:ext uri="{FF2B5EF4-FFF2-40B4-BE49-F238E27FC236}">
                <a16:creationId xmlns:a16="http://schemas.microsoft.com/office/drawing/2014/main" id="{3171933C-D03E-4F0C-809D-08502B5350BF}"/>
              </a:ext>
            </a:extLst>
          </p:cNvPr>
          <p:cNvGrpSpPr/>
          <p:nvPr/>
        </p:nvGrpSpPr>
        <p:grpSpPr>
          <a:xfrm>
            <a:off x="5227884" y="1934550"/>
            <a:ext cx="1352837" cy="1487474"/>
            <a:chOff x="1494518" y="2209800"/>
            <a:chExt cx="1591582" cy="1866900"/>
          </a:xfrm>
          <a:solidFill>
            <a:srgbClr val="0FF17E"/>
          </a:solidFill>
        </p:grpSpPr>
        <p:sp>
          <p:nvSpPr>
            <p:cNvPr id="342" name="Rectangle: Top Corners Rounded 341">
              <a:extLst>
                <a:ext uri="{FF2B5EF4-FFF2-40B4-BE49-F238E27FC236}">
                  <a16:creationId xmlns:a16="http://schemas.microsoft.com/office/drawing/2014/main" id="{43D4A8C1-C73D-4B0F-97F5-78DC5EC6DF6E}"/>
                </a:ext>
              </a:extLst>
            </p:cNvPr>
            <p:cNvSpPr/>
            <p:nvPr/>
          </p:nvSpPr>
          <p:spPr>
            <a:xfrm>
              <a:off x="1494518" y="2209800"/>
              <a:ext cx="1591582" cy="1866900"/>
            </a:xfrm>
            <a:prstGeom prst="round2SameRect">
              <a:avLst>
                <a:gd name="adj1" fmla="val 12063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endParaRPr lang="en-US" sz="2400"/>
            </a:p>
          </p:txBody>
        </p:sp>
        <p:sp>
          <p:nvSpPr>
            <p:cNvPr id="343" name="TextBox 342">
              <a:extLst>
                <a:ext uri="{FF2B5EF4-FFF2-40B4-BE49-F238E27FC236}">
                  <a16:creationId xmlns:a16="http://schemas.microsoft.com/office/drawing/2014/main" id="{5A2F854A-104F-43F0-8D72-47B406E60E9A}"/>
                </a:ext>
              </a:extLst>
            </p:cNvPr>
            <p:cNvSpPr txBox="1"/>
            <p:nvPr/>
          </p:nvSpPr>
          <p:spPr>
            <a:xfrm>
              <a:off x="1852081" y="2798649"/>
              <a:ext cx="877202" cy="954965"/>
            </a:xfrm>
            <a:prstGeom prst="rect">
              <a:avLst/>
            </a:prstGeom>
            <a:grpFill/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sz="4400" b="1" dirty="0">
                  <a:solidFill>
                    <a:srgbClr val="E6E7E9"/>
                  </a:solidFill>
                  <a:latin typeface="Tw Cen MT" panose="020B0602020104020603" pitchFamily="34" charset="0"/>
                </a:rPr>
                <a:t>3</a:t>
              </a:r>
            </a:p>
          </p:txBody>
        </p:sp>
      </p:grpSp>
      <p:sp>
        <p:nvSpPr>
          <p:cNvPr id="188" name="TextBox 187">
            <a:extLst>
              <a:ext uri="{FF2B5EF4-FFF2-40B4-BE49-F238E27FC236}">
                <a16:creationId xmlns:a16="http://schemas.microsoft.com/office/drawing/2014/main" id="{DD090CB5-DAC8-4CA5-8737-EEAA2949BD99}"/>
              </a:ext>
            </a:extLst>
          </p:cNvPr>
          <p:cNvSpPr txBox="1"/>
          <p:nvPr/>
        </p:nvSpPr>
        <p:spPr>
          <a:xfrm flipH="1">
            <a:off x="5223904" y="1936135"/>
            <a:ext cx="13528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2"/>
                </a:solidFill>
                <a:latin typeface="Tw Cen MT" panose="020B0602020104020603" pitchFamily="34" charset="0"/>
              </a:rPr>
              <a:t>GS_DT</a:t>
            </a:r>
            <a:endParaRPr lang="en-IN" sz="3200" b="1" dirty="0">
              <a:solidFill>
                <a:schemeClr val="bg2"/>
              </a:solidFill>
              <a:latin typeface="Tw Cen MT" panose="020B0602020104020603" pitchFamily="34" charset="0"/>
            </a:endParaRPr>
          </a:p>
        </p:txBody>
      </p:sp>
      <p:sp>
        <p:nvSpPr>
          <p:cNvPr id="189" name="Freeform: Shape 188">
            <a:extLst>
              <a:ext uri="{FF2B5EF4-FFF2-40B4-BE49-F238E27FC236}">
                <a16:creationId xmlns:a16="http://schemas.microsoft.com/office/drawing/2014/main" id="{5B68957A-289B-4A16-9CE9-7D0D7CC18091}"/>
              </a:ext>
            </a:extLst>
          </p:cNvPr>
          <p:cNvSpPr/>
          <p:nvPr/>
        </p:nvSpPr>
        <p:spPr>
          <a:xfrm flipV="1">
            <a:off x="5231759" y="2812239"/>
            <a:ext cx="1352837" cy="2088195"/>
          </a:xfrm>
          <a:custGeom>
            <a:avLst/>
            <a:gdLst>
              <a:gd name="connsiteX0" fmla="*/ 0 w 1591582"/>
              <a:gd name="connsiteY0" fmla="*/ 3031986 h 3031986"/>
              <a:gd name="connsiteX1" fmla="*/ 357641 w 1591582"/>
              <a:gd name="connsiteY1" fmla="*/ 3031986 h 3031986"/>
              <a:gd name="connsiteX2" fmla="*/ 795791 w 1591582"/>
              <a:gd name="connsiteY2" fmla="*/ 2593836 h 3031986"/>
              <a:gd name="connsiteX3" fmla="*/ 1233941 w 1591582"/>
              <a:gd name="connsiteY3" fmla="*/ 3031986 h 3031986"/>
              <a:gd name="connsiteX4" fmla="*/ 1591582 w 1591582"/>
              <a:gd name="connsiteY4" fmla="*/ 3031986 h 3031986"/>
              <a:gd name="connsiteX5" fmla="*/ 1591582 w 1591582"/>
              <a:gd name="connsiteY5" fmla="*/ 314242 h 3031986"/>
              <a:gd name="connsiteX6" fmla="*/ 1277340 w 1591582"/>
              <a:gd name="connsiteY6" fmla="*/ 0 h 3031986"/>
              <a:gd name="connsiteX7" fmla="*/ 314242 w 1591582"/>
              <a:gd name="connsiteY7" fmla="*/ 0 h 3031986"/>
              <a:gd name="connsiteX8" fmla="*/ 0 w 1591582"/>
              <a:gd name="connsiteY8" fmla="*/ 314242 h 303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91582" h="3031986">
                <a:moveTo>
                  <a:pt x="0" y="3031986"/>
                </a:moveTo>
                <a:lnTo>
                  <a:pt x="357641" y="3031986"/>
                </a:lnTo>
                <a:cubicBezTo>
                  <a:pt x="357641" y="2790002"/>
                  <a:pt x="553807" y="2593836"/>
                  <a:pt x="795791" y="2593836"/>
                </a:cubicBezTo>
                <a:cubicBezTo>
                  <a:pt x="1037775" y="2593836"/>
                  <a:pt x="1233941" y="2790002"/>
                  <a:pt x="1233941" y="3031986"/>
                </a:cubicBezTo>
                <a:lnTo>
                  <a:pt x="1591582" y="3031986"/>
                </a:lnTo>
                <a:lnTo>
                  <a:pt x="1591582" y="314242"/>
                </a:lnTo>
                <a:cubicBezTo>
                  <a:pt x="1591582" y="140691"/>
                  <a:pt x="1450891" y="0"/>
                  <a:pt x="1277340" y="0"/>
                </a:cubicBezTo>
                <a:lnTo>
                  <a:pt x="314242" y="0"/>
                </a:lnTo>
                <a:cubicBezTo>
                  <a:pt x="140691" y="0"/>
                  <a:pt x="0" y="140691"/>
                  <a:pt x="0" y="31424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sx="107000" sy="107000" algn="ct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750C3E63-498A-42C1-B09C-4921ADB7F26A}"/>
              </a:ext>
            </a:extLst>
          </p:cNvPr>
          <p:cNvSpPr txBox="1"/>
          <p:nvPr/>
        </p:nvSpPr>
        <p:spPr>
          <a:xfrm>
            <a:off x="5227938" y="3202281"/>
            <a:ext cx="1345778" cy="367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Tw Cen MT" panose="020B0602020104020603" pitchFamily="34" charset="0"/>
              </a:rPr>
              <a:t>0.92</a:t>
            </a:r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203E7872-1A26-4BA0-83C5-408115446312}"/>
              </a:ext>
            </a:extLst>
          </p:cNvPr>
          <p:cNvSpPr txBox="1"/>
          <p:nvPr/>
        </p:nvSpPr>
        <p:spPr>
          <a:xfrm>
            <a:off x="5220351" y="3572683"/>
            <a:ext cx="1345778" cy="367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Tw Cen MT" panose="020B0602020104020603" pitchFamily="34" charset="0"/>
              </a:rPr>
              <a:t>0.20</a:t>
            </a: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D9BB91C8-D3F9-467C-BC12-006E0061D107}"/>
              </a:ext>
            </a:extLst>
          </p:cNvPr>
          <p:cNvSpPr txBox="1"/>
          <p:nvPr/>
        </p:nvSpPr>
        <p:spPr>
          <a:xfrm>
            <a:off x="5226783" y="3968959"/>
            <a:ext cx="1345778" cy="367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Tw Cen MT" panose="020B0602020104020603" pitchFamily="34" charset="0"/>
              </a:rPr>
              <a:t>0.01</a:t>
            </a: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6A85E01E-7DC9-40BA-A044-F522F6BE63A2}"/>
              </a:ext>
            </a:extLst>
          </p:cNvPr>
          <p:cNvSpPr txBox="1"/>
          <p:nvPr/>
        </p:nvSpPr>
        <p:spPr>
          <a:xfrm>
            <a:off x="5234943" y="4351737"/>
            <a:ext cx="1345778" cy="367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Tw Cen MT" panose="020B0602020104020603" pitchFamily="34" charset="0"/>
              </a:rPr>
              <a:t>0.02</a:t>
            </a:r>
          </a:p>
        </p:txBody>
      </p:sp>
      <p:grpSp>
        <p:nvGrpSpPr>
          <p:cNvPr id="194" name="Group 193">
            <a:extLst>
              <a:ext uri="{FF2B5EF4-FFF2-40B4-BE49-F238E27FC236}">
                <a16:creationId xmlns:a16="http://schemas.microsoft.com/office/drawing/2014/main" id="{1C0B2CCA-FE00-488B-AD08-E9A665E9B28D}"/>
              </a:ext>
            </a:extLst>
          </p:cNvPr>
          <p:cNvGrpSpPr/>
          <p:nvPr/>
        </p:nvGrpSpPr>
        <p:grpSpPr>
          <a:xfrm>
            <a:off x="10139396" y="1933389"/>
            <a:ext cx="1352837" cy="1487475"/>
            <a:chOff x="1494518" y="2209800"/>
            <a:chExt cx="1591582" cy="1866900"/>
          </a:xfrm>
          <a:solidFill>
            <a:srgbClr val="92D050"/>
          </a:solidFill>
        </p:grpSpPr>
        <p:sp>
          <p:nvSpPr>
            <p:cNvPr id="195" name="Rectangle: Top Corners Rounded 194">
              <a:extLst>
                <a:ext uri="{FF2B5EF4-FFF2-40B4-BE49-F238E27FC236}">
                  <a16:creationId xmlns:a16="http://schemas.microsoft.com/office/drawing/2014/main" id="{79B28F1B-3D1F-4963-A862-A9E898C63F72}"/>
                </a:ext>
              </a:extLst>
            </p:cNvPr>
            <p:cNvSpPr/>
            <p:nvPr/>
          </p:nvSpPr>
          <p:spPr>
            <a:xfrm>
              <a:off x="1494518" y="2209800"/>
              <a:ext cx="1591582" cy="1866900"/>
            </a:xfrm>
            <a:prstGeom prst="round2SameRect">
              <a:avLst>
                <a:gd name="adj1" fmla="val 12063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endParaRPr lang="en-US" sz="2400"/>
            </a:p>
          </p:txBody>
        </p:sp>
        <p:sp>
          <p:nvSpPr>
            <p:cNvPr id="196" name="TextBox 195">
              <a:extLst>
                <a:ext uri="{FF2B5EF4-FFF2-40B4-BE49-F238E27FC236}">
                  <a16:creationId xmlns:a16="http://schemas.microsoft.com/office/drawing/2014/main" id="{A8B58C23-5B15-40E3-A1C6-27C9C67B3DEE}"/>
                </a:ext>
              </a:extLst>
            </p:cNvPr>
            <p:cNvSpPr txBox="1"/>
            <p:nvPr/>
          </p:nvSpPr>
          <p:spPr>
            <a:xfrm>
              <a:off x="1852081" y="2798649"/>
              <a:ext cx="877202" cy="954965"/>
            </a:xfrm>
            <a:prstGeom prst="rect">
              <a:avLst/>
            </a:prstGeom>
            <a:grpFill/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sz="4400" b="1" dirty="0">
                  <a:solidFill>
                    <a:srgbClr val="E6E7E9"/>
                  </a:solidFill>
                  <a:latin typeface="Tw Cen MT" panose="020B0602020104020603" pitchFamily="34" charset="0"/>
                </a:rPr>
                <a:t>6</a:t>
              </a:r>
            </a:p>
          </p:txBody>
        </p:sp>
      </p:grpSp>
      <p:sp>
        <p:nvSpPr>
          <p:cNvPr id="197" name="Freeform: Shape 196">
            <a:extLst>
              <a:ext uri="{FF2B5EF4-FFF2-40B4-BE49-F238E27FC236}">
                <a16:creationId xmlns:a16="http://schemas.microsoft.com/office/drawing/2014/main" id="{E21CD3C3-D55B-42CB-B4B6-CFDE79CDD74F}"/>
              </a:ext>
            </a:extLst>
          </p:cNvPr>
          <p:cNvSpPr/>
          <p:nvPr/>
        </p:nvSpPr>
        <p:spPr>
          <a:xfrm flipV="1">
            <a:off x="10141894" y="2808272"/>
            <a:ext cx="1352837" cy="2088197"/>
          </a:xfrm>
          <a:custGeom>
            <a:avLst/>
            <a:gdLst>
              <a:gd name="connsiteX0" fmla="*/ 0 w 1591582"/>
              <a:gd name="connsiteY0" fmla="*/ 3031986 h 3031986"/>
              <a:gd name="connsiteX1" fmla="*/ 357641 w 1591582"/>
              <a:gd name="connsiteY1" fmla="*/ 3031986 h 3031986"/>
              <a:gd name="connsiteX2" fmla="*/ 795791 w 1591582"/>
              <a:gd name="connsiteY2" fmla="*/ 2593836 h 3031986"/>
              <a:gd name="connsiteX3" fmla="*/ 1233941 w 1591582"/>
              <a:gd name="connsiteY3" fmla="*/ 3031986 h 3031986"/>
              <a:gd name="connsiteX4" fmla="*/ 1591582 w 1591582"/>
              <a:gd name="connsiteY4" fmla="*/ 3031986 h 3031986"/>
              <a:gd name="connsiteX5" fmla="*/ 1591582 w 1591582"/>
              <a:gd name="connsiteY5" fmla="*/ 314242 h 3031986"/>
              <a:gd name="connsiteX6" fmla="*/ 1277340 w 1591582"/>
              <a:gd name="connsiteY6" fmla="*/ 0 h 3031986"/>
              <a:gd name="connsiteX7" fmla="*/ 314242 w 1591582"/>
              <a:gd name="connsiteY7" fmla="*/ 0 h 3031986"/>
              <a:gd name="connsiteX8" fmla="*/ 0 w 1591582"/>
              <a:gd name="connsiteY8" fmla="*/ 314242 h 303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91582" h="3031986">
                <a:moveTo>
                  <a:pt x="0" y="3031986"/>
                </a:moveTo>
                <a:lnTo>
                  <a:pt x="357641" y="3031986"/>
                </a:lnTo>
                <a:cubicBezTo>
                  <a:pt x="357641" y="2790002"/>
                  <a:pt x="553807" y="2593836"/>
                  <a:pt x="795791" y="2593836"/>
                </a:cubicBezTo>
                <a:cubicBezTo>
                  <a:pt x="1037775" y="2593836"/>
                  <a:pt x="1233941" y="2790002"/>
                  <a:pt x="1233941" y="3031986"/>
                </a:cubicBezTo>
                <a:lnTo>
                  <a:pt x="1591582" y="3031986"/>
                </a:lnTo>
                <a:lnTo>
                  <a:pt x="1591582" y="314242"/>
                </a:lnTo>
                <a:cubicBezTo>
                  <a:pt x="1591582" y="140691"/>
                  <a:pt x="1450891" y="0"/>
                  <a:pt x="1277340" y="0"/>
                </a:cubicBezTo>
                <a:lnTo>
                  <a:pt x="314242" y="0"/>
                </a:lnTo>
                <a:cubicBezTo>
                  <a:pt x="140691" y="0"/>
                  <a:pt x="0" y="140691"/>
                  <a:pt x="0" y="31424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sx="107000" sy="107000" algn="ct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E095E0A6-62CC-4077-B308-4C039CE4E5CE}"/>
              </a:ext>
            </a:extLst>
          </p:cNvPr>
          <p:cNvSpPr txBox="1"/>
          <p:nvPr/>
        </p:nvSpPr>
        <p:spPr>
          <a:xfrm>
            <a:off x="10139450" y="3200397"/>
            <a:ext cx="1345778" cy="3674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Tw Cen MT" panose="020B0602020104020603" pitchFamily="34" charset="0"/>
              </a:rPr>
              <a:t>0.92</a:t>
            </a: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A2FB3159-3679-41DA-AF55-D0D1E71237AD}"/>
              </a:ext>
            </a:extLst>
          </p:cNvPr>
          <p:cNvSpPr txBox="1"/>
          <p:nvPr/>
        </p:nvSpPr>
        <p:spPr>
          <a:xfrm>
            <a:off x="10131863" y="3570800"/>
            <a:ext cx="1345778" cy="3674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Tw Cen MT" panose="020B0602020104020603" pitchFamily="34" charset="0"/>
              </a:rPr>
              <a:t>0.0</a:t>
            </a:r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C1F56862-1E57-45CA-BBA9-4DA65D9B23EE}"/>
              </a:ext>
            </a:extLst>
          </p:cNvPr>
          <p:cNvSpPr txBox="1"/>
          <p:nvPr/>
        </p:nvSpPr>
        <p:spPr>
          <a:xfrm>
            <a:off x="10137501" y="3967203"/>
            <a:ext cx="1345778" cy="3674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Tw Cen MT" panose="020B0602020104020603" pitchFamily="34" charset="0"/>
              </a:rPr>
              <a:t>0.0</a:t>
            </a: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26B4405F-F97B-4D1A-BC1F-19A9537480F9}"/>
              </a:ext>
            </a:extLst>
          </p:cNvPr>
          <p:cNvSpPr txBox="1"/>
          <p:nvPr/>
        </p:nvSpPr>
        <p:spPr>
          <a:xfrm>
            <a:off x="10146455" y="4349244"/>
            <a:ext cx="1345778" cy="3674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Tw Cen MT" panose="020B0602020104020603" pitchFamily="34" charset="0"/>
              </a:rPr>
              <a:t>0.0</a:t>
            </a:r>
          </a:p>
        </p:txBody>
      </p:sp>
      <p:sp>
        <p:nvSpPr>
          <p:cNvPr id="202" name="TextBox 201">
            <a:extLst>
              <a:ext uri="{FF2B5EF4-FFF2-40B4-BE49-F238E27FC236}">
                <a16:creationId xmlns:a16="http://schemas.microsoft.com/office/drawing/2014/main" id="{1A0D5FD5-27B9-4A06-9605-EB3B23AA0662}"/>
              </a:ext>
            </a:extLst>
          </p:cNvPr>
          <p:cNvSpPr txBox="1"/>
          <p:nvPr/>
        </p:nvSpPr>
        <p:spPr>
          <a:xfrm flipH="1">
            <a:off x="10007419" y="1953841"/>
            <a:ext cx="1612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err="1">
                <a:solidFill>
                  <a:schemeClr val="bg2"/>
                </a:solidFill>
                <a:latin typeface="Tw Cen MT" panose="020B0602020104020603" pitchFamily="34" charset="0"/>
              </a:rPr>
              <a:t>GS_LgR</a:t>
            </a:r>
            <a:endParaRPr lang="en-IN" sz="3200" b="1" dirty="0">
              <a:solidFill>
                <a:schemeClr val="bg2"/>
              </a:solidFill>
              <a:latin typeface="Tw Cen MT" panose="020B0602020104020603" pitchFamily="34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6084368-D125-4AC0-9EC3-B920196F91BA}"/>
              </a:ext>
            </a:extLst>
          </p:cNvPr>
          <p:cNvSpPr/>
          <p:nvPr/>
        </p:nvSpPr>
        <p:spPr>
          <a:xfrm>
            <a:off x="6541393" y="1307689"/>
            <a:ext cx="2024763" cy="4254001"/>
          </a:xfrm>
          <a:prstGeom prst="ellipse">
            <a:avLst/>
          </a:prstGeom>
          <a:noFill/>
          <a:ln w="28575">
            <a:solidFill>
              <a:srgbClr val="F13A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4B87C41-0B8D-44CF-A367-8E52B29A07FB}"/>
              </a:ext>
            </a:extLst>
          </p:cNvPr>
          <p:cNvSpPr txBox="1"/>
          <p:nvPr/>
        </p:nvSpPr>
        <p:spPr>
          <a:xfrm>
            <a:off x="4523330" y="359734"/>
            <a:ext cx="43403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>
                    <a:lumMod val="50000"/>
                  </a:schemeClr>
                </a:solidFill>
                <a:latin typeface="Tw Cen MT" panose="020B0602020104020603" pitchFamily="34" charset="0"/>
              </a:rPr>
              <a:t>Model Evaluation</a:t>
            </a:r>
            <a:endParaRPr lang="en-IN" sz="2800" b="1" dirty="0">
              <a:solidFill>
                <a:schemeClr val="bg1">
                  <a:lumMod val="50000"/>
                </a:schemeClr>
              </a:solidFill>
              <a:latin typeface="Tw Cen MT" panose="020B0602020104020603" pitchFamily="34" charset="0"/>
            </a:endParaRP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FDC4D435-9641-47CE-91C1-D99BD520BF5D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1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2351196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58268">
        <p159:morph option="byObject"/>
      </p:transition>
    </mc:Choice>
    <mc:Fallback>
      <p:transition spd="slow" advTm="5826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500"/>
                            </p:stCondLst>
                            <p:childTnLst>
                              <p:par>
                                <p:cTn id="92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314" grpId="0"/>
      <p:bldP spid="316" grpId="0"/>
      <p:bldP spid="288" grpId="0"/>
      <p:bldP spid="317" grpId="0"/>
      <p:bldP spid="318" grpId="0"/>
      <p:bldP spid="319" grpId="0"/>
      <p:bldP spid="336" grpId="0"/>
      <p:bldP spid="337" grpId="0"/>
      <p:bldP spid="338" grpId="0"/>
      <p:bldP spid="339" grpId="0"/>
      <p:bldP spid="384" grpId="0"/>
      <p:bldP spid="385" grpId="0"/>
      <p:bldP spid="386" grpId="0"/>
      <p:bldP spid="387" grpId="0"/>
      <p:bldP spid="155" grpId="0"/>
      <p:bldP spid="156" grpId="0"/>
      <p:bldP spid="173" grpId="0"/>
      <p:bldP spid="174" grpId="0"/>
      <p:bldP spid="175" grpId="0"/>
      <p:bldP spid="176" grpId="0"/>
      <p:bldP spid="190" grpId="0"/>
      <p:bldP spid="191" grpId="0"/>
      <p:bldP spid="192" grpId="0"/>
      <p:bldP spid="193" grpId="0"/>
      <p:bldP spid="198" grpId="0"/>
      <p:bldP spid="199" grpId="0"/>
      <p:bldP spid="200" grpId="0"/>
      <p:bldP spid="201" grpId="0"/>
      <p:bldP spid="11" grpId="0" animBg="1"/>
      <p:bldP spid="1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96C21A0E-94A8-4B01-906B-7EE570074A06}"/>
              </a:ext>
            </a:extLst>
          </p:cNvPr>
          <p:cNvGrpSpPr/>
          <p:nvPr/>
        </p:nvGrpSpPr>
        <p:grpSpPr>
          <a:xfrm>
            <a:off x="0" y="-1166960"/>
            <a:ext cx="14095736" cy="8858256"/>
            <a:chOff x="-10038800" y="-1160864"/>
            <a:chExt cx="14095736" cy="8858256"/>
          </a:xfrm>
        </p:grpSpPr>
        <p:pic>
          <p:nvPicPr>
            <p:cNvPr id="51" name="Picture 50" descr="A close up of text on a white background&#10;&#10;Description automatically generated">
              <a:extLst>
                <a:ext uri="{FF2B5EF4-FFF2-40B4-BE49-F238E27FC236}">
                  <a16:creationId xmlns:a16="http://schemas.microsoft.com/office/drawing/2014/main" id="{C326010A-BA4E-465B-97B3-9A836C7414F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6055" b="94922" l="9961" r="89844">
                          <a14:foregroundMark x1="10352" y1="9180" x2="20313" y2="6055"/>
                          <a14:foregroundMark x1="20313" y1="6055" x2="26172" y2="9766"/>
                          <a14:foregroundMark x1="89844" y1="45508" x2="89648" y2="54688"/>
                          <a14:foregroundMark x1="10156" y1="89844" x2="18555" y2="94922"/>
                          <a14:foregroundMark x1="18555" y1="94922" x2="27148" y2="9062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88816" y="2206815"/>
              <a:ext cx="2268120" cy="2481300"/>
            </a:xfrm>
            <a:prstGeom prst="rect">
              <a:avLst/>
            </a:prstGeom>
          </p:spPr>
        </p:pic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FDC365D7-ADC6-46CC-B557-2E53E8E92C31}"/>
                </a:ext>
              </a:extLst>
            </p:cNvPr>
            <p:cNvGrpSpPr/>
            <p:nvPr/>
          </p:nvGrpSpPr>
          <p:grpSpPr>
            <a:xfrm>
              <a:off x="-10038800" y="-1160864"/>
              <a:ext cx="12218743" cy="8858256"/>
              <a:chOff x="-8951757" y="-1160864"/>
              <a:chExt cx="12218743" cy="8858256"/>
            </a:xfrm>
          </p:grpSpPr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FE3A3A3E-C0D9-46DD-BBD1-BF5B6264F45D}"/>
                  </a:ext>
                </a:extLst>
              </p:cNvPr>
              <p:cNvSpPr/>
              <p:nvPr/>
            </p:nvSpPr>
            <p:spPr>
              <a:xfrm>
                <a:off x="-8951757" y="-1160864"/>
                <a:ext cx="12192000" cy="8858256"/>
              </a:xfrm>
              <a:prstGeom prst="rect">
                <a:avLst/>
              </a:prstGeom>
              <a:solidFill>
                <a:srgbClr val="F0EEF0"/>
              </a:solidFill>
              <a:ln>
                <a:noFill/>
              </a:ln>
              <a:effectLst>
                <a:outerShdw blurRad="215900" dist="38100" sx="101000" sy="101000" algn="ctr" rotWithShape="0">
                  <a:schemeClr val="tx1">
                    <a:lumMod val="65000"/>
                    <a:lumOff val="35000"/>
                    <a:alpha val="3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: Rounded Corners 89">
                <a:extLst>
                  <a:ext uri="{FF2B5EF4-FFF2-40B4-BE49-F238E27FC236}">
                    <a16:creationId xmlns:a16="http://schemas.microsoft.com/office/drawing/2014/main" id="{7A21357E-D84B-423C-999E-20393A0A784E}"/>
                  </a:ext>
                </a:extLst>
              </p:cNvPr>
              <p:cNvSpPr/>
              <p:nvPr/>
            </p:nvSpPr>
            <p:spPr>
              <a:xfrm>
                <a:off x="2719137" y="2264871"/>
                <a:ext cx="521106" cy="2360918"/>
              </a:xfrm>
              <a:prstGeom prst="roundRect">
                <a:avLst>
                  <a:gd name="adj" fmla="val 13542"/>
                </a:avLst>
              </a:prstGeom>
              <a:solidFill>
                <a:srgbClr val="FC384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8B40E12B-C3E6-4F1E-AC08-E1528BD1A8C5}"/>
                  </a:ext>
                </a:extLst>
              </p:cNvPr>
              <p:cNvSpPr txBox="1"/>
              <p:nvPr/>
            </p:nvSpPr>
            <p:spPr>
              <a:xfrm rot="16200000">
                <a:off x="1855695" y="3211449"/>
                <a:ext cx="236091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>
                    <a:solidFill>
                      <a:schemeClr val="bg1"/>
                    </a:solidFill>
                    <a:latin typeface="Tw Cen MT" panose="020B0602020104020603" pitchFamily="34" charset="0"/>
                  </a:rPr>
                  <a:t>About</a:t>
                </a:r>
              </a:p>
            </p:txBody>
          </p:sp>
        </p:grp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66C1493-6DF0-4AC7-94EA-69B766DF55DE}"/>
              </a:ext>
            </a:extLst>
          </p:cNvPr>
          <p:cNvGrpSpPr/>
          <p:nvPr/>
        </p:nvGrpSpPr>
        <p:grpSpPr>
          <a:xfrm>
            <a:off x="6947506" y="4200864"/>
            <a:ext cx="3847994" cy="1113751"/>
            <a:chOff x="6947506" y="4273434"/>
            <a:chExt cx="3847994" cy="1113751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AF7B418-D5EF-4733-95C4-4F7705AA3102}"/>
                </a:ext>
              </a:extLst>
            </p:cNvPr>
            <p:cNvSpPr txBox="1"/>
            <p:nvPr/>
          </p:nvSpPr>
          <p:spPr>
            <a:xfrm>
              <a:off x="7696289" y="4273434"/>
              <a:ext cx="15557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92D050"/>
                  </a:solidFill>
                  <a:latin typeface="Tw Cen MT" panose="020B0602020104020603" pitchFamily="34" charset="0"/>
                </a:rPr>
                <a:t>Conclusion</a:t>
              </a:r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6A61B61A-A330-4183-876E-E3FD23B17E15}"/>
                </a:ext>
              </a:extLst>
            </p:cNvPr>
            <p:cNvGrpSpPr/>
            <p:nvPr/>
          </p:nvGrpSpPr>
          <p:grpSpPr>
            <a:xfrm>
              <a:off x="6947506" y="4348686"/>
              <a:ext cx="3847994" cy="1038499"/>
              <a:chOff x="6250595" y="4348686"/>
              <a:chExt cx="3737463" cy="1038499"/>
            </a:xfrm>
          </p:grpSpPr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F1049B9-2197-4085-A9AF-1030BF51D315}"/>
                  </a:ext>
                </a:extLst>
              </p:cNvPr>
              <p:cNvSpPr txBox="1"/>
              <p:nvPr/>
            </p:nvSpPr>
            <p:spPr>
              <a:xfrm>
                <a:off x="6999378" y="4556188"/>
                <a:ext cx="298868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w Cen MT" panose="020B0602020104020603" pitchFamily="34" charset="0"/>
                  </a:rPr>
                  <a:t>Model evaluation to identify the best fit model/s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w Cen MT" panose="020B0602020104020603" pitchFamily="34" charset="0"/>
                  </a:rPr>
                  <a:t>Inference if enough information is available for prediction</a:t>
                </a:r>
              </a:p>
            </p:txBody>
          </p:sp>
          <p:pic>
            <p:nvPicPr>
              <p:cNvPr id="27" name="Graphic 26" descr="Badge 6">
                <a:extLst>
                  <a:ext uri="{FF2B5EF4-FFF2-40B4-BE49-F238E27FC236}">
                    <a16:creationId xmlns:a16="http://schemas.microsoft.com/office/drawing/2014/main" id="{565CCE4F-7C9D-40C0-93B7-AAA8BFD75C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6250595" y="4348686"/>
                <a:ext cx="818663" cy="818663"/>
              </a:xfrm>
              <a:prstGeom prst="rect">
                <a:avLst/>
              </a:prstGeom>
            </p:spPr>
          </p:pic>
        </p:grp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F20CD7C-C94B-4E1C-9A0F-6E79E91253C6}"/>
              </a:ext>
            </a:extLst>
          </p:cNvPr>
          <p:cNvGrpSpPr/>
          <p:nvPr/>
        </p:nvGrpSpPr>
        <p:grpSpPr>
          <a:xfrm>
            <a:off x="6947508" y="2922843"/>
            <a:ext cx="3795598" cy="1113751"/>
            <a:chOff x="6250596" y="2995413"/>
            <a:chExt cx="3632019" cy="1113751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717D839-D748-499A-941A-A2D33662FE76}"/>
                </a:ext>
              </a:extLst>
            </p:cNvPr>
            <p:cNvSpPr txBox="1"/>
            <p:nvPr/>
          </p:nvSpPr>
          <p:spPr>
            <a:xfrm>
              <a:off x="6999378" y="2995413"/>
              <a:ext cx="15557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03A1A4"/>
                  </a:solidFill>
                  <a:latin typeface="Tw Cen MT" panose="020B0602020104020603" pitchFamily="34" charset="0"/>
                </a:rPr>
                <a:t>Models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7309F44-BC38-4C80-9671-F1E63CE0933F}"/>
                </a:ext>
              </a:extLst>
            </p:cNvPr>
            <p:cNvSpPr txBox="1"/>
            <p:nvPr/>
          </p:nvSpPr>
          <p:spPr>
            <a:xfrm>
              <a:off x="6999378" y="3278167"/>
              <a:ext cx="288323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Divided objective into two parts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Analysis of dataset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Basic ML models like Decision Tree, Random Forest, </a:t>
              </a:r>
              <a:r>
                <a:rPr 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LogR</a:t>
              </a: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, Linear Reg, </a:t>
              </a:r>
              <a:r>
                <a:rPr 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etc</a:t>
              </a:r>
              <a:endPara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31" name="Graphic 30" descr="Badge 5">
              <a:extLst>
                <a:ext uri="{FF2B5EF4-FFF2-40B4-BE49-F238E27FC236}">
                  <a16:creationId xmlns:a16="http://schemas.microsoft.com/office/drawing/2014/main" id="{CFB99B2A-EC69-4389-B21E-31FDB1B4E60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250596" y="3088250"/>
              <a:ext cx="818663" cy="818663"/>
            </a:xfrm>
            <a:prstGeom prst="rect">
              <a:avLst/>
            </a:prstGeom>
          </p:spPr>
        </p:pic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942EEF0-2473-4A67-A660-E0B36CCCA937}"/>
              </a:ext>
            </a:extLst>
          </p:cNvPr>
          <p:cNvGrpSpPr/>
          <p:nvPr/>
        </p:nvGrpSpPr>
        <p:grpSpPr>
          <a:xfrm>
            <a:off x="6947508" y="1644822"/>
            <a:ext cx="3847991" cy="929085"/>
            <a:chOff x="6250597" y="1717392"/>
            <a:chExt cx="3847991" cy="929085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673F5E0-6890-427D-9026-07808C0367B4}"/>
                </a:ext>
              </a:extLst>
            </p:cNvPr>
            <p:cNvSpPr txBox="1"/>
            <p:nvPr/>
          </p:nvSpPr>
          <p:spPr>
            <a:xfrm>
              <a:off x="6999377" y="1717392"/>
              <a:ext cx="29154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FF5969"/>
                  </a:solidFill>
                  <a:latin typeface="Tw Cen MT" panose="020B0602020104020603" pitchFamily="34" charset="0"/>
                </a:rPr>
                <a:t>Price prediction project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A09F176-07CA-44BF-BC2B-6E8ACB298143}"/>
                </a:ext>
              </a:extLst>
            </p:cNvPr>
            <p:cNvSpPr txBox="1"/>
            <p:nvPr/>
          </p:nvSpPr>
          <p:spPr>
            <a:xfrm>
              <a:off x="6999377" y="2000146"/>
              <a:ext cx="309921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Moving forward from the previous conclusion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Price prediction for new Apps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Same dataset</a:t>
              </a:r>
            </a:p>
          </p:txBody>
        </p:sp>
        <p:pic>
          <p:nvPicPr>
            <p:cNvPr id="35" name="Graphic 34" descr="Badge 4">
              <a:extLst>
                <a:ext uri="{FF2B5EF4-FFF2-40B4-BE49-F238E27FC236}">
                  <a16:creationId xmlns:a16="http://schemas.microsoft.com/office/drawing/2014/main" id="{C6E4A886-0C0E-4387-8F2D-7DC29AE19B2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250597" y="1793080"/>
              <a:ext cx="818663" cy="818663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EB8620A0-1AEC-4EEE-B340-22F09140F4B4}"/>
              </a:ext>
            </a:extLst>
          </p:cNvPr>
          <p:cNvGrpSpPr/>
          <p:nvPr/>
        </p:nvGrpSpPr>
        <p:grpSpPr>
          <a:xfrm>
            <a:off x="2342829" y="4200864"/>
            <a:ext cx="4238416" cy="1298417"/>
            <a:chOff x="2342829" y="4200864"/>
            <a:chExt cx="3999913" cy="1298417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C8EAAAC-A243-473C-8997-E917C87224B7}"/>
                </a:ext>
              </a:extLst>
            </p:cNvPr>
            <p:cNvSpPr txBox="1"/>
            <p:nvPr/>
          </p:nvSpPr>
          <p:spPr>
            <a:xfrm>
              <a:off x="3122070" y="4200864"/>
              <a:ext cx="30307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err="1">
                  <a:solidFill>
                    <a:srgbClr val="92D050"/>
                  </a:solidFill>
                  <a:latin typeface="Tw Cen MT" panose="020B0602020104020603" pitchFamily="34" charset="0"/>
                </a:rPr>
                <a:t>Playstore</a:t>
              </a:r>
              <a:r>
                <a:rPr lang="en-US" b="1" dirty="0">
                  <a:solidFill>
                    <a:srgbClr val="92D050"/>
                  </a:solidFill>
                  <a:latin typeface="Tw Cen MT" panose="020B0602020104020603" pitchFamily="34" charset="0"/>
                </a:rPr>
                <a:t> project - Conclusion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B39F8C9-74B6-43ED-9A2C-B4915D2547D4}"/>
                </a:ext>
              </a:extLst>
            </p:cNvPr>
            <p:cNvSpPr txBox="1"/>
            <p:nvPr/>
          </p:nvSpPr>
          <p:spPr>
            <a:xfrm>
              <a:off x="3122072" y="4483618"/>
              <a:ext cx="322067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Dataset of 10k records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Attributes – Category, Genre, Size, Content, Rating, Review, Installs, Price, etc.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Recommended best fit app attributes for 3 sectors</a:t>
              </a:r>
            </a:p>
          </p:txBody>
        </p:sp>
        <p:pic>
          <p:nvPicPr>
            <p:cNvPr id="39" name="Graphic 38" descr="Badge 3">
              <a:extLst>
                <a:ext uri="{FF2B5EF4-FFF2-40B4-BE49-F238E27FC236}">
                  <a16:creationId xmlns:a16="http://schemas.microsoft.com/office/drawing/2014/main" id="{D12A2888-CA97-445D-B8BF-00E6250C2B9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2342829" y="4274211"/>
              <a:ext cx="851967" cy="818663"/>
            </a:xfrm>
            <a:prstGeom prst="rect">
              <a:avLst/>
            </a:prstGeom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C8EAAB30-AB1A-4EBE-A104-151DE8A67648}"/>
              </a:ext>
            </a:extLst>
          </p:cNvPr>
          <p:cNvGrpSpPr/>
          <p:nvPr/>
        </p:nvGrpSpPr>
        <p:grpSpPr>
          <a:xfrm>
            <a:off x="2362398" y="2922843"/>
            <a:ext cx="4174273" cy="1113751"/>
            <a:chOff x="2529497" y="2995413"/>
            <a:chExt cx="4011098" cy="1113751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791A3E4-C118-4218-808C-73EDD8F1073E}"/>
                </a:ext>
              </a:extLst>
            </p:cNvPr>
            <p:cNvSpPr txBox="1"/>
            <p:nvPr/>
          </p:nvSpPr>
          <p:spPr>
            <a:xfrm>
              <a:off x="3259474" y="2995413"/>
              <a:ext cx="30947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err="1">
                  <a:solidFill>
                    <a:srgbClr val="03A1A4"/>
                  </a:solidFill>
                  <a:latin typeface="Tw Cen MT" panose="020B0602020104020603" pitchFamily="34" charset="0"/>
                </a:rPr>
                <a:t>Playstore</a:t>
              </a:r>
              <a:r>
                <a:rPr lang="en-US" b="1" dirty="0">
                  <a:solidFill>
                    <a:srgbClr val="03A1A4"/>
                  </a:solidFill>
                  <a:latin typeface="Tw Cen MT" panose="020B0602020104020603" pitchFamily="34" charset="0"/>
                </a:rPr>
                <a:t> project - Objectives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04605A3-7D82-408F-8FD6-EF74B43A5E16}"/>
                </a:ext>
              </a:extLst>
            </p:cNvPr>
            <p:cNvSpPr txBox="1"/>
            <p:nvPr/>
          </p:nvSpPr>
          <p:spPr>
            <a:xfrm>
              <a:off x="3259473" y="3278167"/>
              <a:ext cx="328112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Customary sector - high demand, high availability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Unexplored sector - </a:t>
              </a:r>
              <a:r>
                <a:rPr kumimoji="0" lang="en-US" sz="12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Tw Cen MT" panose="020B0602020104020603" pitchFamily="34" charset="0"/>
                  <a:ea typeface="+mn-ea"/>
                  <a:cs typeface="+mn-cs"/>
                </a:rPr>
                <a:t>high demand, less availability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Tw Cen MT" panose="020B0602020104020603" pitchFamily="34" charset="0"/>
                </a:rPr>
                <a:t>Subscription sector - </a:t>
              </a:r>
              <a:r>
                <a:rPr kumimoji="0" lang="en-US" sz="12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Tw Cen MT" panose="020B0602020104020603" pitchFamily="34" charset="0"/>
                  <a:ea typeface="+mn-ea"/>
                  <a:cs typeface="+mn-cs"/>
                </a:rPr>
                <a:t>users ready to pay for app services</a:t>
              </a:r>
              <a:endPara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43" name="Graphic 42" descr="Badge">
              <a:extLst>
                <a:ext uri="{FF2B5EF4-FFF2-40B4-BE49-F238E27FC236}">
                  <a16:creationId xmlns:a16="http://schemas.microsoft.com/office/drawing/2014/main" id="{1E9199D9-C1B8-43CA-A267-4E7BB1E44CEE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2529497" y="3083924"/>
              <a:ext cx="818663" cy="818663"/>
            </a:xfrm>
            <a:prstGeom prst="rect">
              <a:avLst/>
            </a:prstGeom>
          </p:spPr>
        </p:pic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18785CD2-C986-42DC-ABD1-EF5C66D7807A}"/>
              </a:ext>
            </a:extLst>
          </p:cNvPr>
          <p:cNvGrpSpPr/>
          <p:nvPr/>
        </p:nvGrpSpPr>
        <p:grpSpPr>
          <a:xfrm>
            <a:off x="2342829" y="1644822"/>
            <a:ext cx="3999910" cy="929085"/>
            <a:chOff x="2510693" y="1717392"/>
            <a:chExt cx="3843551" cy="929085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33D0FDC-9785-4DB1-8275-77A692F94B46}"/>
                </a:ext>
              </a:extLst>
            </p:cNvPr>
            <p:cNvSpPr txBox="1"/>
            <p:nvPr/>
          </p:nvSpPr>
          <p:spPr>
            <a:xfrm>
              <a:off x="3259473" y="1717392"/>
              <a:ext cx="20201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err="1">
                  <a:solidFill>
                    <a:srgbClr val="FF5969"/>
                  </a:solidFill>
                  <a:latin typeface="Tw Cen MT" panose="020B0602020104020603" pitchFamily="34" charset="0"/>
                </a:rPr>
                <a:t>Playstore</a:t>
              </a:r>
              <a:r>
                <a:rPr lang="en-US" b="1" dirty="0">
                  <a:solidFill>
                    <a:srgbClr val="FF5969"/>
                  </a:solidFill>
                  <a:latin typeface="Tw Cen MT" panose="020B0602020104020603" pitchFamily="34" charset="0"/>
                </a:rPr>
                <a:t> Project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DB531A39-0886-48BE-BC82-28026B07EB07}"/>
                </a:ext>
              </a:extLst>
            </p:cNvPr>
            <p:cNvSpPr txBox="1"/>
            <p:nvPr/>
          </p:nvSpPr>
          <p:spPr>
            <a:xfrm>
              <a:off x="3259474" y="2000146"/>
              <a:ext cx="309477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Android app development company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Identify best fit app attributes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Drive maximum installations and revenue</a:t>
              </a:r>
            </a:p>
          </p:txBody>
        </p:sp>
        <p:pic>
          <p:nvPicPr>
            <p:cNvPr id="50" name="Graphic 49" descr="Badge 1">
              <a:extLst>
                <a:ext uri="{FF2B5EF4-FFF2-40B4-BE49-F238E27FC236}">
                  <a16:creationId xmlns:a16="http://schemas.microsoft.com/office/drawing/2014/main" id="{93F023D7-C21D-48A6-8365-B2D40A1B19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2510693" y="1806766"/>
              <a:ext cx="818663" cy="818663"/>
            </a:xfrm>
            <a:prstGeom prst="rect">
              <a:avLst/>
            </a:prstGeom>
          </p:spPr>
        </p:pic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AC4E27C1-F263-4E0C-9D3F-503CEF0446E2}"/>
              </a:ext>
            </a:extLst>
          </p:cNvPr>
          <p:cNvGrpSpPr/>
          <p:nvPr/>
        </p:nvGrpSpPr>
        <p:grpSpPr>
          <a:xfrm>
            <a:off x="-10301150" y="-1163912"/>
            <a:ext cx="12191523" cy="8858256"/>
            <a:chOff x="-8953821" y="-1160864"/>
            <a:chExt cx="12250579" cy="8858256"/>
          </a:xfrm>
        </p:grpSpPr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B429D741-82D0-4D30-B917-AF85F6BFF97E}"/>
                </a:ext>
              </a:extLst>
            </p:cNvPr>
            <p:cNvSpPr/>
            <p:nvPr/>
          </p:nvSpPr>
          <p:spPr>
            <a:xfrm>
              <a:off x="-8953821" y="-1160864"/>
              <a:ext cx="12192000" cy="8858256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Rectangle: Rounded Corners 134">
              <a:extLst>
                <a:ext uri="{FF2B5EF4-FFF2-40B4-BE49-F238E27FC236}">
                  <a16:creationId xmlns:a16="http://schemas.microsoft.com/office/drawing/2014/main" id="{03C38BCA-BFFF-46C2-9DA0-261C356A2E35}"/>
                </a:ext>
              </a:extLst>
            </p:cNvPr>
            <p:cNvSpPr/>
            <p:nvPr/>
          </p:nvSpPr>
          <p:spPr>
            <a:xfrm>
              <a:off x="2701576" y="2264871"/>
              <a:ext cx="536603" cy="2360918"/>
            </a:xfrm>
            <a:prstGeom prst="roundRect">
              <a:avLst>
                <a:gd name="adj" fmla="val 18826"/>
              </a:avLst>
            </a:prstGeom>
            <a:solidFill>
              <a:srgbClr val="01D2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35B8E294-66D9-44E3-B971-96E54271D9AC}"/>
                </a:ext>
              </a:extLst>
            </p:cNvPr>
            <p:cNvSpPr txBox="1"/>
            <p:nvPr/>
          </p:nvSpPr>
          <p:spPr>
            <a:xfrm rot="16200000">
              <a:off x="1884349" y="3213673"/>
              <a:ext cx="2360918" cy="4639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  <a:latin typeface="Tw Cen MT" panose="020B0602020104020603" pitchFamily="34" charset="0"/>
                </a:rPr>
                <a:t>Objective</a:t>
              </a:r>
            </a:p>
          </p:txBody>
        </p:sp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FBD861F4-34B5-4FAC-8E7A-C056CF936161}"/>
              </a:ext>
            </a:extLst>
          </p:cNvPr>
          <p:cNvGrpSpPr/>
          <p:nvPr/>
        </p:nvGrpSpPr>
        <p:grpSpPr>
          <a:xfrm>
            <a:off x="-10608899" y="-1166960"/>
            <a:ext cx="12133812" cy="8858256"/>
            <a:chOff x="-8953821" y="-1160864"/>
            <a:chExt cx="12237764" cy="8858256"/>
          </a:xfrm>
        </p:grpSpPr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518CF405-4F3A-41C8-AC28-5391CE84FB9A}"/>
                </a:ext>
              </a:extLst>
            </p:cNvPr>
            <p:cNvSpPr/>
            <p:nvPr/>
          </p:nvSpPr>
          <p:spPr>
            <a:xfrm>
              <a:off x="-8953821" y="-1160864"/>
              <a:ext cx="12192000" cy="8858256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Rectangle: Rounded Corners 138">
              <a:extLst>
                <a:ext uri="{FF2B5EF4-FFF2-40B4-BE49-F238E27FC236}">
                  <a16:creationId xmlns:a16="http://schemas.microsoft.com/office/drawing/2014/main" id="{00B78A3C-572D-4215-ACEB-8D885ACB6BE1}"/>
                </a:ext>
              </a:extLst>
            </p:cNvPr>
            <p:cNvSpPr/>
            <p:nvPr/>
          </p:nvSpPr>
          <p:spPr>
            <a:xfrm>
              <a:off x="2676750" y="2264871"/>
              <a:ext cx="561429" cy="2360918"/>
            </a:xfrm>
            <a:prstGeom prst="roundRect">
              <a:avLst>
                <a:gd name="adj" fmla="val 17001"/>
              </a:avLst>
            </a:prstGeom>
            <a:solidFill>
              <a:srgbClr val="00F07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A8774FD9-7713-400B-973A-ABFBEE61A7DA}"/>
                </a:ext>
              </a:extLst>
            </p:cNvPr>
            <p:cNvSpPr txBox="1"/>
            <p:nvPr/>
          </p:nvSpPr>
          <p:spPr>
            <a:xfrm rot="16200000">
              <a:off x="1870674" y="3213751"/>
              <a:ext cx="2360918" cy="4656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  <a:latin typeface="Tw Cen MT" panose="020B0602020104020603" pitchFamily="34" charset="0"/>
                </a:rPr>
                <a:t>EDA</a:t>
              </a:r>
            </a:p>
          </p:txBody>
        </p: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584B66AB-026D-4458-8499-2378780B15AE}"/>
              </a:ext>
            </a:extLst>
          </p:cNvPr>
          <p:cNvGrpSpPr/>
          <p:nvPr/>
        </p:nvGrpSpPr>
        <p:grpSpPr>
          <a:xfrm>
            <a:off x="-10896370" y="-1166960"/>
            <a:ext cx="12049118" cy="8858256"/>
            <a:chOff x="-8954760" y="-1160864"/>
            <a:chExt cx="12222553" cy="8858256"/>
          </a:xfrm>
        </p:grpSpPr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FC916AC4-60E1-4BCB-AA8A-6586B67E243D}"/>
                </a:ext>
              </a:extLst>
            </p:cNvPr>
            <p:cNvSpPr/>
            <p:nvPr/>
          </p:nvSpPr>
          <p:spPr>
            <a:xfrm>
              <a:off x="-8954760" y="-1160864"/>
              <a:ext cx="12192000" cy="8858256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Rectangle: Rounded Corners 142">
              <a:extLst>
                <a:ext uri="{FF2B5EF4-FFF2-40B4-BE49-F238E27FC236}">
                  <a16:creationId xmlns:a16="http://schemas.microsoft.com/office/drawing/2014/main" id="{063BD213-6227-457A-8C69-D7FC1CA80160}"/>
                </a:ext>
              </a:extLst>
            </p:cNvPr>
            <p:cNvSpPr/>
            <p:nvPr/>
          </p:nvSpPr>
          <p:spPr>
            <a:xfrm>
              <a:off x="2696817" y="2264871"/>
              <a:ext cx="541362" cy="2360918"/>
            </a:xfrm>
            <a:prstGeom prst="roundRect">
              <a:avLst>
                <a:gd name="adj" fmla="val 17369"/>
              </a:avLst>
            </a:prstGeom>
            <a:solidFill>
              <a:srgbClr val="FED4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12FF8470-C740-49B2-94BA-A680F1740C1C}"/>
                </a:ext>
              </a:extLst>
            </p:cNvPr>
            <p:cNvSpPr txBox="1"/>
            <p:nvPr/>
          </p:nvSpPr>
          <p:spPr>
            <a:xfrm rot="16200000">
              <a:off x="1853179" y="3207833"/>
              <a:ext cx="2360918" cy="4683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  <a:latin typeface="Tw Cen MT" panose="020B0602020104020603" pitchFamily="34" charset="0"/>
                </a:rPr>
                <a:t>Classification</a:t>
              </a:r>
            </a:p>
          </p:txBody>
        </p:sp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E96AFBCD-F2C4-4D1C-9FA3-B57AEE329630}"/>
              </a:ext>
            </a:extLst>
          </p:cNvPr>
          <p:cNvGrpSpPr/>
          <p:nvPr/>
        </p:nvGrpSpPr>
        <p:grpSpPr>
          <a:xfrm>
            <a:off x="-11280256" y="-1163912"/>
            <a:ext cx="12055585" cy="8858256"/>
            <a:chOff x="-11712240" y="-1163912"/>
            <a:chExt cx="12055585" cy="8858256"/>
          </a:xfrm>
        </p:grpSpPr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98A119F4-805D-456A-9333-D428E0240D80}"/>
                </a:ext>
              </a:extLst>
            </p:cNvPr>
            <p:cNvSpPr/>
            <p:nvPr/>
          </p:nvSpPr>
          <p:spPr>
            <a:xfrm>
              <a:off x="-11712240" y="-1163912"/>
              <a:ext cx="12018999" cy="8858256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Rectangle: Rounded Corners 146">
              <a:extLst>
                <a:ext uri="{FF2B5EF4-FFF2-40B4-BE49-F238E27FC236}">
                  <a16:creationId xmlns:a16="http://schemas.microsoft.com/office/drawing/2014/main" id="{E59DBAEF-BE92-428D-BA7B-CEE4367A127E}"/>
                </a:ext>
              </a:extLst>
            </p:cNvPr>
            <p:cNvSpPr/>
            <p:nvPr/>
          </p:nvSpPr>
          <p:spPr>
            <a:xfrm>
              <a:off x="-225995" y="2261823"/>
              <a:ext cx="533680" cy="2360918"/>
            </a:xfrm>
            <a:prstGeom prst="roundRect">
              <a:avLst>
                <a:gd name="adj" fmla="val 17369"/>
              </a:avLst>
            </a:pr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50823E66-321F-4CD0-9D65-BA4431206F63}"/>
                </a:ext>
              </a:extLst>
            </p:cNvPr>
            <p:cNvSpPr txBox="1"/>
            <p:nvPr/>
          </p:nvSpPr>
          <p:spPr>
            <a:xfrm rot="16200000">
              <a:off x="-1067946" y="3208607"/>
              <a:ext cx="236091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  <a:latin typeface="Tw Cen MT" panose="020B0602020104020603" pitchFamily="34" charset="0"/>
                </a:rPr>
                <a:t>Regression</a:t>
              </a:r>
            </a:p>
          </p:txBody>
        </p:sp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0D3067C5-ED1E-4CFE-9B69-2A0244A08663}"/>
              </a:ext>
            </a:extLst>
          </p:cNvPr>
          <p:cNvGrpSpPr/>
          <p:nvPr/>
        </p:nvGrpSpPr>
        <p:grpSpPr>
          <a:xfrm>
            <a:off x="-11659384" y="-1166960"/>
            <a:ext cx="12045493" cy="8858256"/>
            <a:chOff x="-12135755" y="-1166960"/>
            <a:chExt cx="12045493" cy="8858256"/>
          </a:xfrm>
        </p:grpSpPr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6315288E-2510-4F19-9E20-CD88C2B0369C}"/>
                </a:ext>
              </a:extLst>
            </p:cNvPr>
            <p:cNvSpPr/>
            <p:nvPr/>
          </p:nvSpPr>
          <p:spPr>
            <a:xfrm>
              <a:off x="-12135755" y="-1166960"/>
              <a:ext cx="12018999" cy="8858256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Rectangle: Rounded Corners 150">
              <a:extLst>
                <a:ext uri="{FF2B5EF4-FFF2-40B4-BE49-F238E27FC236}">
                  <a16:creationId xmlns:a16="http://schemas.microsoft.com/office/drawing/2014/main" id="{B1A32D9C-F9D4-4D00-8282-0BC19281C7B8}"/>
                </a:ext>
              </a:extLst>
            </p:cNvPr>
            <p:cNvSpPr/>
            <p:nvPr/>
          </p:nvSpPr>
          <p:spPr>
            <a:xfrm>
              <a:off x="-648115" y="2258775"/>
              <a:ext cx="533680" cy="2360918"/>
            </a:xfrm>
            <a:prstGeom prst="roundRect">
              <a:avLst>
                <a:gd name="adj" fmla="val 17369"/>
              </a:avLst>
            </a:prstGeom>
            <a:solidFill>
              <a:srgbClr val="F13A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9F40631C-B4EF-4D15-90C3-97CDCB3CF603}"/>
                </a:ext>
              </a:extLst>
            </p:cNvPr>
            <p:cNvSpPr txBox="1"/>
            <p:nvPr/>
          </p:nvSpPr>
          <p:spPr>
            <a:xfrm rot="16200000">
              <a:off x="-1501553" y="3205354"/>
              <a:ext cx="236091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  <a:latin typeface="Tw Cen MT" panose="020B0602020104020603" pitchFamily="34" charset="0"/>
                </a:rPr>
                <a:t>Conclusion</a:t>
              </a:r>
            </a:p>
          </p:txBody>
        </p:sp>
      </p:grp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7F9C1EA8-9D71-40FC-9BA5-2CB4B35387A5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7331178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Tm="125188">
        <p159:morph option="byObject"/>
      </p:transition>
    </mc:Choice>
    <mc:Fallback>
      <p:transition spd="slow" advTm="12518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96C21A0E-94A8-4B01-906B-7EE570074A06}"/>
              </a:ext>
            </a:extLst>
          </p:cNvPr>
          <p:cNvGrpSpPr/>
          <p:nvPr/>
        </p:nvGrpSpPr>
        <p:grpSpPr>
          <a:xfrm>
            <a:off x="-2539" y="-1160864"/>
            <a:ext cx="14095736" cy="8858256"/>
            <a:chOff x="-10038800" y="-1160864"/>
            <a:chExt cx="14095736" cy="8858256"/>
          </a:xfrm>
        </p:grpSpPr>
        <p:pic>
          <p:nvPicPr>
            <p:cNvPr id="51" name="Picture 50" descr="A close up of text on a white background&#10;&#10;Description automatically generated">
              <a:extLst>
                <a:ext uri="{FF2B5EF4-FFF2-40B4-BE49-F238E27FC236}">
                  <a16:creationId xmlns:a16="http://schemas.microsoft.com/office/drawing/2014/main" id="{C326010A-BA4E-465B-97B3-9A836C7414F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6055" b="94922" l="9961" r="89844">
                          <a14:foregroundMark x1="10352" y1="9180" x2="20313" y2="6055"/>
                          <a14:foregroundMark x1="20313" y1="6055" x2="26172" y2="9766"/>
                          <a14:foregroundMark x1="89844" y1="45508" x2="89648" y2="54688"/>
                          <a14:foregroundMark x1="10156" y1="89844" x2="18555" y2="94922"/>
                          <a14:foregroundMark x1="18555" y1="94922" x2="27148" y2="9062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88816" y="2206815"/>
              <a:ext cx="2268120" cy="2481300"/>
            </a:xfrm>
            <a:prstGeom prst="rect">
              <a:avLst/>
            </a:prstGeom>
          </p:spPr>
        </p:pic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FDC365D7-ADC6-46CC-B557-2E53E8E92C31}"/>
                </a:ext>
              </a:extLst>
            </p:cNvPr>
            <p:cNvGrpSpPr/>
            <p:nvPr/>
          </p:nvGrpSpPr>
          <p:grpSpPr>
            <a:xfrm>
              <a:off x="-10038800" y="-1160864"/>
              <a:ext cx="12238082" cy="8858256"/>
              <a:chOff x="-8951757" y="-1160864"/>
              <a:chExt cx="12238082" cy="8858256"/>
            </a:xfrm>
          </p:grpSpPr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FE3A3A3E-C0D9-46DD-BBD1-BF5B6264F45D}"/>
                  </a:ext>
                </a:extLst>
              </p:cNvPr>
              <p:cNvSpPr/>
              <p:nvPr/>
            </p:nvSpPr>
            <p:spPr>
              <a:xfrm>
                <a:off x="-8951757" y="-1160864"/>
                <a:ext cx="12192000" cy="8858256"/>
              </a:xfrm>
              <a:prstGeom prst="rect">
                <a:avLst/>
              </a:prstGeom>
              <a:solidFill>
                <a:srgbClr val="F0EEF0"/>
              </a:solidFill>
              <a:ln>
                <a:noFill/>
              </a:ln>
              <a:effectLst>
                <a:outerShdw blurRad="215900" dist="38100" sx="101000" sy="101000" algn="ctr" rotWithShape="0">
                  <a:schemeClr val="tx1">
                    <a:lumMod val="65000"/>
                    <a:lumOff val="35000"/>
                    <a:alpha val="3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: Rounded Corners 89">
                <a:extLst>
                  <a:ext uri="{FF2B5EF4-FFF2-40B4-BE49-F238E27FC236}">
                    <a16:creationId xmlns:a16="http://schemas.microsoft.com/office/drawing/2014/main" id="{7A21357E-D84B-423C-999E-20393A0A784E}"/>
                  </a:ext>
                </a:extLst>
              </p:cNvPr>
              <p:cNvSpPr/>
              <p:nvPr/>
            </p:nvSpPr>
            <p:spPr>
              <a:xfrm>
                <a:off x="2719137" y="2264871"/>
                <a:ext cx="521106" cy="2360918"/>
              </a:xfrm>
              <a:prstGeom prst="roundRect">
                <a:avLst>
                  <a:gd name="adj" fmla="val 13542"/>
                </a:avLst>
              </a:prstGeom>
              <a:solidFill>
                <a:srgbClr val="FC384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8B40E12B-C3E6-4F1E-AC08-E1528BD1A8C5}"/>
                  </a:ext>
                </a:extLst>
              </p:cNvPr>
              <p:cNvSpPr txBox="1"/>
              <p:nvPr/>
            </p:nvSpPr>
            <p:spPr>
              <a:xfrm rot="16200000">
                <a:off x="1844256" y="3191293"/>
                <a:ext cx="236091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b="1" dirty="0">
                    <a:solidFill>
                      <a:schemeClr val="bg1"/>
                    </a:solidFill>
                    <a:latin typeface="Tw Cen MT" panose="020B0602020104020603" pitchFamily="34" charset="0"/>
                  </a:rPr>
                  <a:t>About</a:t>
                </a:r>
              </a:p>
            </p:txBody>
          </p:sp>
        </p:grp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D71591BF-C235-45BA-BADB-72995DF63C7F}"/>
              </a:ext>
            </a:extLst>
          </p:cNvPr>
          <p:cNvGrpSpPr/>
          <p:nvPr/>
        </p:nvGrpSpPr>
        <p:grpSpPr>
          <a:xfrm>
            <a:off x="55353" y="-1160864"/>
            <a:ext cx="12180190" cy="8858256"/>
            <a:chOff x="-8953821" y="-1160864"/>
            <a:chExt cx="12239191" cy="8858256"/>
          </a:xfrm>
        </p:grpSpPr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75EDF535-DFC8-4749-8499-06347F846C2A}"/>
                </a:ext>
              </a:extLst>
            </p:cNvPr>
            <p:cNvSpPr/>
            <p:nvPr/>
          </p:nvSpPr>
          <p:spPr>
            <a:xfrm>
              <a:off x="-8953821" y="-1160864"/>
              <a:ext cx="12192000" cy="8858256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ectangle: Rounded Corners 85">
              <a:extLst>
                <a:ext uri="{FF2B5EF4-FFF2-40B4-BE49-F238E27FC236}">
                  <a16:creationId xmlns:a16="http://schemas.microsoft.com/office/drawing/2014/main" id="{F2F2A46C-4E01-4FE2-BDE4-DB0FBEED87CC}"/>
                </a:ext>
              </a:extLst>
            </p:cNvPr>
            <p:cNvSpPr/>
            <p:nvPr/>
          </p:nvSpPr>
          <p:spPr>
            <a:xfrm>
              <a:off x="2701576" y="2264871"/>
              <a:ext cx="536603" cy="2360918"/>
            </a:xfrm>
            <a:prstGeom prst="roundRect">
              <a:avLst>
                <a:gd name="adj" fmla="val 18826"/>
              </a:avLst>
            </a:prstGeom>
            <a:solidFill>
              <a:srgbClr val="01D2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105FCEE0-FAC8-46E0-9B51-FE123B0B8B4D}"/>
                </a:ext>
              </a:extLst>
            </p:cNvPr>
            <p:cNvSpPr txBox="1"/>
            <p:nvPr/>
          </p:nvSpPr>
          <p:spPr>
            <a:xfrm rot="16200000">
              <a:off x="1829753" y="3170171"/>
              <a:ext cx="2360918" cy="5503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chemeClr val="bg1"/>
                  </a:solidFill>
                  <a:latin typeface="Tw Cen MT" panose="020B0602020104020603" pitchFamily="34" charset="0"/>
                </a:rPr>
                <a:t>Objective</a:t>
              </a:r>
            </a:p>
          </p:txBody>
        </p:sp>
      </p:grp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2EF98F8D-89F2-45E7-A64D-12B93D801E63}"/>
              </a:ext>
            </a:extLst>
          </p:cNvPr>
          <p:cNvCxnSpPr>
            <a:cxnSpLocks/>
            <a:stCxn id="52" idx="6"/>
            <a:endCxn id="59" idx="2"/>
          </p:cNvCxnSpPr>
          <p:nvPr/>
        </p:nvCxnSpPr>
        <p:spPr>
          <a:xfrm>
            <a:off x="4239836" y="3623253"/>
            <a:ext cx="3736068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D69BBF09-0331-4D61-814A-D69B00E0DA85}"/>
              </a:ext>
            </a:extLst>
          </p:cNvPr>
          <p:cNvGrpSpPr/>
          <p:nvPr/>
        </p:nvGrpSpPr>
        <p:grpSpPr>
          <a:xfrm>
            <a:off x="4059030" y="3517706"/>
            <a:ext cx="211094" cy="211094"/>
            <a:chOff x="1677812" y="4248152"/>
            <a:chExt cx="211094" cy="211094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62AA0B72-A456-4185-B4F8-A23552D65847}"/>
                </a:ext>
              </a:extLst>
            </p:cNvPr>
            <p:cNvSpPr/>
            <p:nvPr/>
          </p:nvSpPr>
          <p:spPr>
            <a:xfrm>
              <a:off x="1677812" y="4248152"/>
              <a:ext cx="211094" cy="21109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13C0291D-3438-4C58-976F-62EC10D759E2}"/>
                </a:ext>
              </a:extLst>
            </p:cNvPr>
            <p:cNvSpPr/>
            <p:nvPr/>
          </p:nvSpPr>
          <p:spPr>
            <a:xfrm>
              <a:off x="1708100" y="4278440"/>
              <a:ext cx="150518" cy="150518"/>
            </a:xfrm>
            <a:prstGeom prst="ellips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EF24E465-4712-46E7-ABB6-67617BB7AD95}"/>
              </a:ext>
            </a:extLst>
          </p:cNvPr>
          <p:cNvGrpSpPr/>
          <p:nvPr/>
        </p:nvGrpSpPr>
        <p:grpSpPr>
          <a:xfrm>
            <a:off x="7945616" y="3517706"/>
            <a:ext cx="211094" cy="211094"/>
            <a:chOff x="5973250" y="4248152"/>
            <a:chExt cx="211094" cy="211094"/>
          </a:xfrm>
        </p:grpSpPr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083B98A8-4EA5-426C-992E-F1851BE3F8F0}"/>
                </a:ext>
              </a:extLst>
            </p:cNvPr>
            <p:cNvSpPr/>
            <p:nvPr/>
          </p:nvSpPr>
          <p:spPr>
            <a:xfrm>
              <a:off x="5973250" y="4248152"/>
              <a:ext cx="211094" cy="21109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753730E4-4465-4AF3-8495-CEEDA00758BD}"/>
                </a:ext>
              </a:extLst>
            </p:cNvPr>
            <p:cNvSpPr/>
            <p:nvPr/>
          </p:nvSpPr>
          <p:spPr>
            <a:xfrm>
              <a:off x="6003538" y="4278440"/>
              <a:ext cx="150518" cy="150518"/>
            </a:xfrm>
            <a:prstGeom prst="ellipse">
              <a:avLst/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020FA332-649A-454F-801C-5FD9E1B0C912}"/>
              </a:ext>
            </a:extLst>
          </p:cNvPr>
          <p:cNvSpPr txBox="1"/>
          <p:nvPr/>
        </p:nvSpPr>
        <p:spPr>
          <a:xfrm>
            <a:off x="3013193" y="4188725"/>
            <a:ext cx="22549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kumimoji="0" lang="en-US" sz="160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</a:rPr>
              <a:t>Identify whether a</a:t>
            </a:r>
            <a:r>
              <a:rPr 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Tw Cen MT" panose="020B0602020104020603" pitchFamily="34" charset="0"/>
              </a:rPr>
              <a:t>n app should be a Free or Paid App</a:t>
            </a:r>
            <a:endParaRPr kumimoji="0" lang="en-US" sz="160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Tw Cen MT" panose="020B0602020104020603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D470C80E-DE68-4942-AC41-1695DBF45D6A}"/>
              </a:ext>
            </a:extLst>
          </p:cNvPr>
          <p:cNvSpPr txBox="1"/>
          <p:nvPr/>
        </p:nvSpPr>
        <p:spPr>
          <a:xfrm>
            <a:off x="3014075" y="3709155"/>
            <a:ext cx="22890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noProof="0" dirty="0">
                <a:solidFill>
                  <a:srgbClr val="FF5969"/>
                </a:solidFill>
                <a:latin typeface="Tw Cen MT" panose="020B0602020104020603" pitchFamily="34" charset="0"/>
              </a:rPr>
              <a:t>Classification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FF5969"/>
              </a:solidFill>
              <a:effectLst/>
              <a:uLnTx/>
              <a:uFillTx/>
              <a:latin typeface="Tw Cen MT" panose="020B0602020104020603" pitchFamily="34" charset="0"/>
              <a:ea typeface="+mn-ea"/>
              <a:cs typeface="+mn-cs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D707574-E5F0-4D78-A9DB-14A7C3E959C0}"/>
              </a:ext>
            </a:extLst>
          </p:cNvPr>
          <p:cNvSpPr txBox="1"/>
          <p:nvPr/>
        </p:nvSpPr>
        <p:spPr>
          <a:xfrm>
            <a:off x="7024073" y="4188725"/>
            <a:ext cx="21538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Tw Cen MT" panose="020B0602020104020603" pitchFamily="34" charset="0"/>
              </a:rPr>
              <a:t>If Paid, identify the approx. price point for the app</a:t>
            </a:r>
            <a:endParaRPr kumimoji="0" lang="en-US" sz="160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Tw Cen MT" panose="020B0602020104020603" pitchFamily="34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C12C88B0-4E68-4265-B3C1-D6914AB2C75E}"/>
              </a:ext>
            </a:extLst>
          </p:cNvPr>
          <p:cNvSpPr txBox="1"/>
          <p:nvPr/>
        </p:nvSpPr>
        <p:spPr>
          <a:xfrm>
            <a:off x="6923841" y="3709155"/>
            <a:ext cx="22890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EC630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Regression</a:t>
            </a: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4963722A-D1A9-4FC7-96A3-9311AFC4EFEF}"/>
              </a:ext>
            </a:extLst>
          </p:cNvPr>
          <p:cNvGrpSpPr/>
          <p:nvPr/>
        </p:nvGrpSpPr>
        <p:grpSpPr>
          <a:xfrm>
            <a:off x="3521328" y="1755914"/>
            <a:ext cx="1275682" cy="1275682"/>
            <a:chOff x="3063120" y="1755914"/>
            <a:chExt cx="1275682" cy="1275682"/>
          </a:xfrm>
        </p:grpSpPr>
        <p:sp>
          <p:nvSpPr>
            <p:cNvPr id="67" name="Teardrop 66">
              <a:extLst>
                <a:ext uri="{FF2B5EF4-FFF2-40B4-BE49-F238E27FC236}">
                  <a16:creationId xmlns:a16="http://schemas.microsoft.com/office/drawing/2014/main" id="{C22EEC6E-4D84-4518-88E7-AB116B9E9593}"/>
                </a:ext>
              </a:extLst>
            </p:cNvPr>
            <p:cNvSpPr/>
            <p:nvPr/>
          </p:nvSpPr>
          <p:spPr>
            <a:xfrm rot="8100000">
              <a:off x="3063120" y="1755914"/>
              <a:ext cx="1275682" cy="1275682"/>
            </a:xfrm>
            <a:prstGeom prst="teardrop">
              <a:avLst>
                <a:gd name="adj" fmla="val 109962"/>
              </a:avLst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FB4BF24E-1124-4639-A1C3-222C13369E71}"/>
                </a:ext>
              </a:extLst>
            </p:cNvPr>
            <p:cNvSpPr/>
            <p:nvPr/>
          </p:nvSpPr>
          <p:spPr>
            <a:xfrm>
              <a:off x="3257469" y="1948912"/>
              <a:ext cx="889686" cy="88968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4FF86538-2125-4958-9BF5-B1407100731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6696" y="2066644"/>
              <a:ext cx="627392" cy="627390"/>
            </a:xfrm>
            <a:prstGeom prst="rect">
              <a:avLst/>
            </a:prstGeom>
          </p:spPr>
        </p:pic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18542261-D1E9-4E30-BBE2-57369359B35D}"/>
              </a:ext>
            </a:extLst>
          </p:cNvPr>
          <p:cNvGrpSpPr/>
          <p:nvPr/>
        </p:nvGrpSpPr>
        <p:grpSpPr>
          <a:xfrm>
            <a:off x="7402537" y="1755914"/>
            <a:ext cx="1275682" cy="1275682"/>
            <a:chOff x="7353181" y="1755914"/>
            <a:chExt cx="1275682" cy="1275682"/>
          </a:xfrm>
        </p:grpSpPr>
        <p:sp>
          <p:nvSpPr>
            <p:cNvPr id="75" name="Teardrop 74">
              <a:extLst>
                <a:ext uri="{FF2B5EF4-FFF2-40B4-BE49-F238E27FC236}">
                  <a16:creationId xmlns:a16="http://schemas.microsoft.com/office/drawing/2014/main" id="{3B70191C-994A-41DA-86BB-2C6388692314}"/>
                </a:ext>
              </a:extLst>
            </p:cNvPr>
            <p:cNvSpPr/>
            <p:nvPr/>
          </p:nvSpPr>
          <p:spPr>
            <a:xfrm rot="8100000">
              <a:off x="7353181" y="1755914"/>
              <a:ext cx="1275682" cy="1275682"/>
            </a:xfrm>
            <a:prstGeom prst="teardrop">
              <a:avLst>
                <a:gd name="adj" fmla="val 109962"/>
              </a:avLst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E65F35AF-0BEA-4EE9-BA55-403BF1FAB26F}"/>
                </a:ext>
              </a:extLst>
            </p:cNvPr>
            <p:cNvSpPr/>
            <p:nvPr/>
          </p:nvSpPr>
          <p:spPr>
            <a:xfrm>
              <a:off x="7547530" y="1948912"/>
              <a:ext cx="889686" cy="88968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D4120076-6DD4-4994-BFE6-A398B090A96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48666" y="2048456"/>
              <a:ext cx="684562" cy="684560"/>
            </a:xfrm>
            <a:prstGeom prst="rect">
              <a:avLst/>
            </a:prstGeom>
          </p:spPr>
        </p:pic>
      </p:grpSp>
      <p:sp>
        <p:nvSpPr>
          <p:cNvPr id="78" name="TextBox 77">
            <a:extLst>
              <a:ext uri="{FF2B5EF4-FFF2-40B4-BE49-F238E27FC236}">
                <a16:creationId xmlns:a16="http://schemas.microsoft.com/office/drawing/2014/main" id="{17AD7246-C049-4EA0-934B-B757C10AB86E}"/>
              </a:ext>
            </a:extLst>
          </p:cNvPr>
          <p:cNvSpPr txBox="1"/>
          <p:nvPr/>
        </p:nvSpPr>
        <p:spPr>
          <a:xfrm>
            <a:off x="2241234" y="716717"/>
            <a:ext cx="7654212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100" dirty="0">
                <a:solidFill>
                  <a:srgbClr val="5D7373"/>
                </a:solidFill>
                <a:latin typeface="Tw Cen MT" panose="020B0602020104020603" pitchFamily="34" charset="0"/>
              </a:rPr>
              <a:t>PRICE PREDICTION FOR NEW APP</a:t>
            </a:r>
          </a:p>
        </p:txBody>
      </p: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1EF56011-00E0-40E4-AE94-67698FD8E4FB}"/>
              </a:ext>
            </a:extLst>
          </p:cNvPr>
          <p:cNvGrpSpPr/>
          <p:nvPr/>
        </p:nvGrpSpPr>
        <p:grpSpPr>
          <a:xfrm>
            <a:off x="101731" y="-1166960"/>
            <a:ext cx="12133812" cy="8858256"/>
            <a:chOff x="-8953821" y="-1160864"/>
            <a:chExt cx="12237764" cy="8858256"/>
          </a:xfrm>
        </p:grpSpPr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CDEDAA53-B9EF-44AF-92D8-B4576350B6D9}"/>
                </a:ext>
              </a:extLst>
            </p:cNvPr>
            <p:cNvSpPr/>
            <p:nvPr/>
          </p:nvSpPr>
          <p:spPr>
            <a:xfrm>
              <a:off x="-8953821" y="-1160864"/>
              <a:ext cx="12192000" cy="8858256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Rectangle: Rounded Corners 132">
              <a:extLst>
                <a:ext uri="{FF2B5EF4-FFF2-40B4-BE49-F238E27FC236}">
                  <a16:creationId xmlns:a16="http://schemas.microsoft.com/office/drawing/2014/main" id="{181F7C8B-51E3-499B-812D-6F237BCA45C9}"/>
                </a:ext>
              </a:extLst>
            </p:cNvPr>
            <p:cNvSpPr/>
            <p:nvPr/>
          </p:nvSpPr>
          <p:spPr>
            <a:xfrm>
              <a:off x="2676750" y="2264871"/>
              <a:ext cx="561429" cy="2360918"/>
            </a:xfrm>
            <a:prstGeom prst="roundRect">
              <a:avLst>
                <a:gd name="adj" fmla="val 17001"/>
              </a:avLst>
            </a:prstGeom>
            <a:solidFill>
              <a:srgbClr val="00F07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EF375018-D8AE-4A1E-9F40-BA0233D7DDD1}"/>
                </a:ext>
              </a:extLst>
            </p:cNvPr>
            <p:cNvSpPr txBox="1"/>
            <p:nvPr/>
          </p:nvSpPr>
          <p:spPr>
            <a:xfrm rot="16200000">
              <a:off x="1870674" y="3213751"/>
              <a:ext cx="2360918" cy="4656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  <a:latin typeface="Tw Cen MT" panose="020B0602020104020603" pitchFamily="34" charset="0"/>
                </a:rPr>
                <a:t>EDA</a:t>
              </a:r>
            </a:p>
          </p:txBody>
        </p: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EB3F1E36-9588-4E83-ACA8-F0127DA05F86}"/>
              </a:ext>
            </a:extLst>
          </p:cNvPr>
          <p:cNvGrpSpPr/>
          <p:nvPr/>
        </p:nvGrpSpPr>
        <p:grpSpPr>
          <a:xfrm>
            <a:off x="167870" y="-1112096"/>
            <a:ext cx="12049118" cy="8858256"/>
            <a:chOff x="-8954760" y="-1160864"/>
            <a:chExt cx="12222553" cy="8858256"/>
          </a:xfrm>
        </p:grpSpPr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BA0C1ABE-6C95-4676-B5EA-E8E02BD8987B}"/>
                </a:ext>
              </a:extLst>
            </p:cNvPr>
            <p:cNvSpPr/>
            <p:nvPr/>
          </p:nvSpPr>
          <p:spPr>
            <a:xfrm>
              <a:off x="-8954760" y="-1160864"/>
              <a:ext cx="12192000" cy="8858256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Rectangle: Rounded Corners 136">
              <a:extLst>
                <a:ext uri="{FF2B5EF4-FFF2-40B4-BE49-F238E27FC236}">
                  <a16:creationId xmlns:a16="http://schemas.microsoft.com/office/drawing/2014/main" id="{9FCA2A67-A8F8-436E-9B9A-F1E88BA4F4D4}"/>
                </a:ext>
              </a:extLst>
            </p:cNvPr>
            <p:cNvSpPr/>
            <p:nvPr/>
          </p:nvSpPr>
          <p:spPr>
            <a:xfrm>
              <a:off x="2696817" y="2264871"/>
              <a:ext cx="541362" cy="2360918"/>
            </a:xfrm>
            <a:prstGeom prst="roundRect">
              <a:avLst>
                <a:gd name="adj" fmla="val 17369"/>
              </a:avLst>
            </a:prstGeom>
            <a:solidFill>
              <a:srgbClr val="FED4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E1B26F17-929E-4F2C-8249-1BD6CC19CBA1}"/>
                </a:ext>
              </a:extLst>
            </p:cNvPr>
            <p:cNvSpPr txBox="1"/>
            <p:nvPr/>
          </p:nvSpPr>
          <p:spPr>
            <a:xfrm rot="16200000">
              <a:off x="1853179" y="3207833"/>
              <a:ext cx="2360918" cy="4683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  <a:latin typeface="Tw Cen MT" panose="020B0602020104020603" pitchFamily="34" charset="0"/>
                </a:rPr>
                <a:t>Classification</a:t>
              </a:r>
            </a:p>
          </p:txBody>
        </p:sp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4E730444-A46A-4E02-9EED-F61FEC13D174}"/>
              </a:ext>
            </a:extLst>
          </p:cNvPr>
          <p:cNvGrpSpPr/>
          <p:nvPr/>
        </p:nvGrpSpPr>
        <p:grpSpPr>
          <a:xfrm>
            <a:off x="168032" y="-1136480"/>
            <a:ext cx="12055585" cy="8858256"/>
            <a:chOff x="-11712240" y="-1163912"/>
            <a:chExt cx="12055585" cy="8858256"/>
          </a:xfrm>
        </p:grpSpPr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ABFE1F20-C411-4EF6-9A8F-6E78D8512E7B}"/>
                </a:ext>
              </a:extLst>
            </p:cNvPr>
            <p:cNvSpPr/>
            <p:nvPr/>
          </p:nvSpPr>
          <p:spPr>
            <a:xfrm>
              <a:off x="-11712240" y="-1163912"/>
              <a:ext cx="12018999" cy="8858256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Rectangle: Rounded Corners 140">
              <a:extLst>
                <a:ext uri="{FF2B5EF4-FFF2-40B4-BE49-F238E27FC236}">
                  <a16:creationId xmlns:a16="http://schemas.microsoft.com/office/drawing/2014/main" id="{0E2359FC-46DA-4E98-8B77-EDB52856DFDB}"/>
                </a:ext>
              </a:extLst>
            </p:cNvPr>
            <p:cNvSpPr/>
            <p:nvPr/>
          </p:nvSpPr>
          <p:spPr>
            <a:xfrm>
              <a:off x="-225995" y="2261823"/>
              <a:ext cx="533680" cy="2360918"/>
            </a:xfrm>
            <a:prstGeom prst="roundRect">
              <a:avLst>
                <a:gd name="adj" fmla="val 17369"/>
              </a:avLst>
            </a:pr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FFBD2E25-7381-41EE-9AA9-C86F90683358}"/>
                </a:ext>
              </a:extLst>
            </p:cNvPr>
            <p:cNvSpPr txBox="1"/>
            <p:nvPr/>
          </p:nvSpPr>
          <p:spPr>
            <a:xfrm rot="16200000">
              <a:off x="-1067946" y="3208607"/>
              <a:ext cx="236091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  <a:latin typeface="Tw Cen MT" panose="020B0602020104020603" pitchFamily="34" charset="0"/>
                </a:rPr>
                <a:t>Regression</a:t>
              </a:r>
            </a:p>
          </p:txBody>
        </p:sp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88C32790-3DAB-431B-A477-002A9DE81EB8}"/>
              </a:ext>
            </a:extLst>
          </p:cNvPr>
          <p:cNvGrpSpPr/>
          <p:nvPr/>
        </p:nvGrpSpPr>
        <p:grpSpPr>
          <a:xfrm>
            <a:off x="-11659384" y="-1166960"/>
            <a:ext cx="12045493" cy="8858256"/>
            <a:chOff x="-12135755" y="-1166960"/>
            <a:chExt cx="12045493" cy="8858256"/>
          </a:xfrm>
        </p:grpSpPr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F6510F19-0C13-4DB6-B0F9-C67FFE87FAEA}"/>
                </a:ext>
              </a:extLst>
            </p:cNvPr>
            <p:cNvSpPr/>
            <p:nvPr/>
          </p:nvSpPr>
          <p:spPr>
            <a:xfrm>
              <a:off x="-12135755" y="-1166960"/>
              <a:ext cx="12018999" cy="8858256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Rectangle: Rounded Corners 144">
              <a:extLst>
                <a:ext uri="{FF2B5EF4-FFF2-40B4-BE49-F238E27FC236}">
                  <a16:creationId xmlns:a16="http://schemas.microsoft.com/office/drawing/2014/main" id="{186BF5AD-D671-4113-9D44-A56530337480}"/>
                </a:ext>
              </a:extLst>
            </p:cNvPr>
            <p:cNvSpPr/>
            <p:nvPr/>
          </p:nvSpPr>
          <p:spPr>
            <a:xfrm>
              <a:off x="-648115" y="2258775"/>
              <a:ext cx="533680" cy="2360918"/>
            </a:xfrm>
            <a:prstGeom prst="roundRect">
              <a:avLst>
                <a:gd name="adj" fmla="val 17369"/>
              </a:avLst>
            </a:prstGeom>
            <a:solidFill>
              <a:srgbClr val="F13A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130D0907-6B48-4F9E-80EA-726B3F434F34}"/>
                </a:ext>
              </a:extLst>
            </p:cNvPr>
            <p:cNvSpPr txBox="1"/>
            <p:nvPr/>
          </p:nvSpPr>
          <p:spPr>
            <a:xfrm rot="16200000">
              <a:off x="-1501553" y="3205354"/>
              <a:ext cx="236091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  <a:latin typeface="Tw Cen MT" panose="020B0602020104020603" pitchFamily="34" charset="0"/>
                </a:rPr>
                <a:t>Conclusion</a:t>
              </a:r>
            </a:p>
          </p:txBody>
        </p: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A1CFBB4A-3FA0-416C-9528-254374C7ABA7}"/>
              </a:ext>
            </a:extLst>
          </p:cNvPr>
          <p:cNvGrpSpPr/>
          <p:nvPr/>
        </p:nvGrpSpPr>
        <p:grpSpPr>
          <a:xfrm>
            <a:off x="2344777" y="401221"/>
            <a:ext cx="1842418" cy="1237000"/>
            <a:chOff x="1494518" y="2209800"/>
            <a:chExt cx="1591582" cy="1866900"/>
          </a:xfrm>
        </p:grpSpPr>
        <p:sp>
          <p:nvSpPr>
            <p:cNvPr id="104" name="Rectangle: Top Corners Rounded 103">
              <a:extLst>
                <a:ext uri="{FF2B5EF4-FFF2-40B4-BE49-F238E27FC236}">
                  <a16:creationId xmlns:a16="http://schemas.microsoft.com/office/drawing/2014/main" id="{B321CDB1-C3EE-4C08-BA1B-F969E6E5C383}"/>
                </a:ext>
              </a:extLst>
            </p:cNvPr>
            <p:cNvSpPr/>
            <p:nvPr/>
          </p:nvSpPr>
          <p:spPr>
            <a:xfrm>
              <a:off x="1494518" y="2209800"/>
              <a:ext cx="1591582" cy="1866900"/>
            </a:xfrm>
            <a:prstGeom prst="round2SameRect">
              <a:avLst>
                <a:gd name="adj1" fmla="val 12063"/>
                <a:gd name="adj2" fmla="val 0"/>
              </a:avLst>
            </a:prstGeom>
            <a:solidFill>
              <a:srgbClr val="01C2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endParaRPr lang="en-US" sz="2400"/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F0005FE9-E120-41D1-9F32-FECA9E422D85}"/>
                </a:ext>
              </a:extLst>
            </p:cNvPr>
            <p:cNvSpPr txBox="1"/>
            <p:nvPr/>
          </p:nvSpPr>
          <p:spPr>
            <a:xfrm>
              <a:off x="1852081" y="2239459"/>
              <a:ext cx="877202" cy="1254154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sz="4800" b="1" dirty="0">
                  <a:solidFill>
                    <a:srgbClr val="E6E7E9"/>
                  </a:solidFill>
                  <a:latin typeface="Tw Cen MT" panose="020B0602020104020603" pitchFamily="34" charset="0"/>
                </a:rPr>
                <a:t>1</a:t>
              </a:r>
            </a:p>
          </p:txBody>
        </p:sp>
      </p:grpSp>
      <p:sp>
        <p:nvSpPr>
          <p:cNvPr id="106" name="Freeform: Shape 105">
            <a:extLst>
              <a:ext uri="{FF2B5EF4-FFF2-40B4-BE49-F238E27FC236}">
                <a16:creationId xmlns:a16="http://schemas.microsoft.com/office/drawing/2014/main" id="{6E3AAC43-5E9F-411A-8684-028916CD0918}"/>
              </a:ext>
            </a:extLst>
          </p:cNvPr>
          <p:cNvSpPr/>
          <p:nvPr/>
        </p:nvSpPr>
        <p:spPr>
          <a:xfrm flipV="1">
            <a:off x="2339257" y="1009861"/>
            <a:ext cx="1849893" cy="2111693"/>
          </a:xfrm>
          <a:custGeom>
            <a:avLst/>
            <a:gdLst>
              <a:gd name="connsiteX0" fmla="*/ 0 w 1591582"/>
              <a:gd name="connsiteY0" fmla="*/ 3031986 h 3031986"/>
              <a:gd name="connsiteX1" fmla="*/ 357641 w 1591582"/>
              <a:gd name="connsiteY1" fmla="*/ 3031986 h 3031986"/>
              <a:gd name="connsiteX2" fmla="*/ 795791 w 1591582"/>
              <a:gd name="connsiteY2" fmla="*/ 2593836 h 3031986"/>
              <a:gd name="connsiteX3" fmla="*/ 1233941 w 1591582"/>
              <a:gd name="connsiteY3" fmla="*/ 3031986 h 3031986"/>
              <a:gd name="connsiteX4" fmla="*/ 1591582 w 1591582"/>
              <a:gd name="connsiteY4" fmla="*/ 3031986 h 3031986"/>
              <a:gd name="connsiteX5" fmla="*/ 1591582 w 1591582"/>
              <a:gd name="connsiteY5" fmla="*/ 314242 h 3031986"/>
              <a:gd name="connsiteX6" fmla="*/ 1277340 w 1591582"/>
              <a:gd name="connsiteY6" fmla="*/ 0 h 3031986"/>
              <a:gd name="connsiteX7" fmla="*/ 314242 w 1591582"/>
              <a:gd name="connsiteY7" fmla="*/ 0 h 3031986"/>
              <a:gd name="connsiteX8" fmla="*/ 0 w 1591582"/>
              <a:gd name="connsiteY8" fmla="*/ 314242 h 303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91582" h="3031986">
                <a:moveTo>
                  <a:pt x="0" y="3031986"/>
                </a:moveTo>
                <a:lnTo>
                  <a:pt x="357641" y="3031986"/>
                </a:lnTo>
                <a:cubicBezTo>
                  <a:pt x="357641" y="2790002"/>
                  <a:pt x="553807" y="2593836"/>
                  <a:pt x="795791" y="2593836"/>
                </a:cubicBezTo>
                <a:cubicBezTo>
                  <a:pt x="1037775" y="2593836"/>
                  <a:pt x="1233941" y="2790002"/>
                  <a:pt x="1233941" y="3031986"/>
                </a:cubicBezTo>
                <a:lnTo>
                  <a:pt x="1591582" y="3031986"/>
                </a:lnTo>
                <a:lnTo>
                  <a:pt x="1591582" y="314242"/>
                </a:lnTo>
                <a:cubicBezTo>
                  <a:pt x="1591582" y="140691"/>
                  <a:pt x="1450891" y="0"/>
                  <a:pt x="1277340" y="0"/>
                </a:cubicBezTo>
                <a:lnTo>
                  <a:pt x="314242" y="0"/>
                </a:lnTo>
                <a:cubicBezTo>
                  <a:pt x="140691" y="0"/>
                  <a:pt x="0" y="140691"/>
                  <a:pt x="0" y="31424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sx="107000" sy="107000" algn="ct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39609A6-13F6-453B-AED0-5B44B16AF640}"/>
              </a:ext>
            </a:extLst>
          </p:cNvPr>
          <p:cNvSpPr txBox="1"/>
          <p:nvPr/>
        </p:nvSpPr>
        <p:spPr>
          <a:xfrm>
            <a:off x="2341450" y="1498210"/>
            <a:ext cx="18457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01BDED"/>
                </a:solidFill>
                <a:latin typeface="Tw Cen MT" panose="020B0602020104020603" pitchFamily="34" charset="0"/>
              </a:rPr>
              <a:t>Decision Tree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42E36DEC-5021-4CA7-8FD7-7ED82306471D}"/>
              </a:ext>
            </a:extLst>
          </p:cNvPr>
          <p:cNvSpPr txBox="1"/>
          <p:nvPr/>
        </p:nvSpPr>
        <p:spPr>
          <a:xfrm>
            <a:off x="2356550" y="2117478"/>
            <a:ext cx="183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Tw Cen MT" panose="020B0602020104020603" pitchFamily="34" charset="0"/>
              </a:rPr>
              <a:t>Default</a:t>
            </a:r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337915B5-F4B7-4B44-A511-E568510FC1FB}"/>
              </a:ext>
            </a:extLst>
          </p:cNvPr>
          <p:cNvGrpSpPr/>
          <p:nvPr/>
        </p:nvGrpSpPr>
        <p:grpSpPr>
          <a:xfrm>
            <a:off x="5495513" y="402961"/>
            <a:ext cx="1842418" cy="1229357"/>
            <a:chOff x="1494518" y="2209800"/>
            <a:chExt cx="1591582" cy="1866900"/>
          </a:xfrm>
          <a:solidFill>
            <a:srgbClr val="FD5868"/>
          </a:solidFill>
        </p:grpSpPr>
        <p:sp>
          <p:nvSpPr>
            <p:cNvPr id="110" name="Rectangle: Top Corners Rounded 109">
              <a:extLst>
                <a:ext uri="{FF2B5EF4-FFF2-40B4-BE49-F238E27FC236}">
                  <a16:creationId xmlns:a16="http://schemas.microsoft.com/office/drawing/2014/main" id="{3DAD5EAA-C742-470F-A774-52EDC02009D6}"/>
                </a:ext>
              </a:extLst>
            </p:cNvPr>
            <p:cNvSpPr/>
            <p:nvPr/>
          </p:nvSpPr>
          <p:spPr>
            <a:xfrm>
              <a:off x="1494518" y="2209800"/>
              <a:ext cx="1591582" cy="1866900"/>
            </a:xfrm>
            <a:prstGeom prst="round2SameRect">
              <a:avLst>
                <a:gd name="adj1" fmla="val 12063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endParaRPr lang="en-US" sz="2400"/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327683B3-E38F-4B83-8E4F-625C2FEBBE82}"/>
                </a:ext>
              </a:extLst>
            </p:cNvPr>
            <p:cNvSpPr txBox="1"/>
            <p:nvPr/>
          </p:nvSpPr>
          <p:spPr>
            <a:xfrm>
              <a:off x="1852153" y="2416340"/>
              <a:ext cx="877202" cy="1031362"/>
            </a:xfrm>
            <a:prstGeom prst="rect">
              <a:avLst/>
            </a:prstGeom>
            <a:grpFill/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sz="4800" b="1" dirty="0">
                  <a:solidFill>
                    <a:srgbClr val="E6E7E9"/>
                  </a:solidFill>
                  <a:latin typeface="Tw Cen MT" panose="020B0602020104020603" pitchFamily="34" charset="0"/>
                </a:rPr>
                <a:t>2</a:t>
              </a:r>
            </a:p>
          </p:txBody>
        </p:sp>
      </p:grpSp>
      <p:sp>
        <p:nvSpPr>
          <p:cNvPr id="112" name="Freeform: Shape 111">
            <a:extLst>
              <a:ext uri="{FF2B5EF4-FFF2-40B4-BE49-F238E27FC236}">
                <a16:creationId xmlns:a16="http://schemas.microsoft.com/office/drawing/2014/main" id="{FD4793D7-3792-43BC-87E7-284274FAF7EB}"/>
              </a:ext>
            </a:extLst>
          </p:cNvPr>
          <p:cNvSpPr/>
          <p:nvPr/>
        </p:nvSpPr>
        <p:spPr>
          <a:xfrm flipV="1">
            <a:off x="5491935" y="1007472"/>
            <a:ext cx="1842418" cy="2111693"/>
          </a:xfrm>
          <a:custGeom>
            <a:avLst/>
            <a:gdLst>
              <a:gd name="connsiteX0" fmla="*/ 0 w 1591582"/>
              <a:gd name="connsiteY0" fmla="*/ 3031986 h 3031986"/>
              <a:gd name="connsiteX1" fmla="*/ 357641 w 1591582"/>
              <a:gd name="connsiteY1" fmla="*/ 3031986 h 3031986"/>
              <a:gd name="connsiteX2" fmla="*/ 795791 w 1591582"/>
              <a:gd name="connsiteY2" fmla="*/ 2593836 h 3031986"/>
              <a:gd name="connsiteX3" fmla="*/ 1233941 w 1591582"/>
              <a:gd name="connsiteY3" fmla="*/ 3031986 h 3031986"/>
              <a:gd name="connsiteX4" fmla="*/ 1591582 w 1591582"/>
              <a:gd name="connsiteY4" fmla="*/ 3031986 h 3031986"/>
              <a:gd name="connsiteX5" fmla="*/ 1591582 w 1591582"/>
              <a:gd name="connsiteY5" fmla="*/ 314242 h 3031986"/>
              <a:gd name="connsiteX6" fmla="*/ 1277340 w 1591582"/>
              <a:gd name="connsiteY6" fmla="*/ 0 h 3031986"/>
              <a:gd name="connsiteX7" fmla="*/ 314242 w 1591582"/>
              <a:gd name="connsiteY7" fmla="*/ 0 h 3031986"/>
              <a:gd name="connsiteX8" fmla="*/ 0 w 1591582"/>
              <a:gd name="connsiteY8" fmla="*/ 314242 h 303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91582" h="3031986">
                <a:moveTo>
                  <a:pt x="0" y="3031986"/>
                </a:moveTo>
                <a:lnTo>
                  <a:pt x="357641" y="3031986"/>
                </a:lnTo>
                <a:cubicBezTo>
                  <a:pt x="357641" y="2790002"/>
                  <a:pt x="553807" y="2593836"/>
                  <a:pt x="795791" y="2593836"/>
                </a:cubicBezTo>
                <a:cubicBezTo>
                  <a:pt x="1037775" y="2593836"/>
                  <a:pt x="1233941" y="2790002"/>
                  <a:pt x="1233941" y="3031986"/>
                </a:cubicBezTo>
                <a:lnTo>
                  <a:pt x="1591582" y="3031986"/>
                </a:lnTo>
                <a:lnTo>
                  <a:pt x="1591582" y="314242"/>
                </a:lnTo>
                <a:cubicBezTo>
                  <a:pt x="1591582" y="140691"/>
                  <a:pt x="1450891" y="0"/>
                  <a:pt x="1277340" y="0"/>
                </a:cubicBezTo>
                <a:lnTo>
                  <a:pt x="314242" y="0"/>
                </a:lnTo>
                <a:cubicBezTo>
                  <a:pt x="140691" y="0"/>
                  <a:pt x="0" y="140691"/>
                  <a:pt x="0" y="31424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sx="107000" sy="107000" algn="ct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1927E0A8-033D-49F9-AE25-9041B58156A2}"/>
              </a:ext>
            </a:extLst>
          </p:cNvPr>
          <p:cNvSpPr txBox="1"/>
          <p:nvPr/>
        </p:nvSpPr>
        <p:spPr>
          <a:xfrm>
            <a:off x="5484860" y="1359384"/>
            <a:ext cx="18502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FD5868"/>
                </a:solidFill>
                <a:latin typeface="Tw Cen MT" panose="020B0602020104020603" pitchFamily="34" charset="0"/>
              </a:rPr>
              <a:t>Grid Search CV_DT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12E5BCF4-9EFA-4B4A-AF30-F09027D79CC3}"/>
              </a:ext>
            </a:extLst>
          </p:cNvPr>
          <p:cNvSpPr txBox="1"/>
          <p:nvPr/>
        </p:nvSpPr>
        <p:spPr>
          <a:xfrm>
            <a:off x="5495513" y="2093443"/>
            <a:ext cx="18526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Tw Cen MT" panose="020B0602020104020603" pitchFamily="34" charset="0"/>
              </a:rPr>
              <a:t>Depth: 2-60</a:t>
            </a:r>
          </a:p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Tw Cen MT" panose="020B0602020104020603" pitchFamily="34" charset="0"/>
              </a:rPr>
              <a:t>Best/Random</a:t>
            </a:r>
          </a:p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Tw Cen MT" panose="020B0602020104020603" pitchFamily="34" charset="0"/>
              </a:rPr>
              <a:t>Auto/Log2</a:t>
            </a:r>
          </a:p>
        </p:txBody>
      </p: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5F818177-D5D2-4733-880C-A24050A7BC97}"/>
              </a:ext>
            </a:extLst>
          </p:cNvPr>
          <p:cNvGrpSpPr/>
          <p:nvPr/>
        </p:nvGrpSpPr>
        <p:grpSpPr>
          <a:xfrm>
            <a:off x="8555344" y="365054"/>
            <a:ext cx="1842418" cy="1263288"/>
            <a:chOff x="1494518" y="2158274"/>
            <a:chExt cx="1591582" cy="1918426"/>
          </a:xfrm>
          <a:solidFill>
            <a:srgbClr val="0FF17E"/>
          </a:solidFill>
        </p:grpSpPr>
        <p:sp>
          <p:nvSpPr>
            <p:cNvPr id="116" name="Rectangle: Top Corners Rounded 115">
              <a:extLst>
                <a:ext uri="{FF2B5EF4-FFF2-40B4-BE49-F238E27FC236}">
                  <a16:creationId xmlns:a16="http://schemas.microsoft.com/office/drawing/2014/main" id="{79F9269C-0248-4ACF-B40E-C0028914A216}"/>
                </a:ext>
              </a:extLst>
            </p:cNvPr>
            <p:cNvSpPr/>
            <p:nvPr/>
          </p:nvSpPr>
          <p:spPr>
            <a:xfrm>
              <a:off x="1494518" y="2209800"/>
              <a:ext cx="1591582" cy="1866900"/>
            </a:xfrm>
            <a:prstGeom prst="round2SameRect">
              <a:avLst>
                <a:gd name="adj1" fmla="val 12063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endParaRPr lang="en-US" sz="2400"/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3510CC1B-203E-47A4-A358-BE62C0575806}"/>
                </a:ext>
              </a:extLst>
            </p:cNvPr>
            <p:cNvSpPr txBox="1"/>
            <p:nvPr/>
          </p:nvSpPr>
          <p:spPr>
            <a:xfrm>
              <a:off x="1852465" y="2158274"/>
              <a:ext cx="877202" cy="1261950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sz="4800" b="1" dirty="0">
                  <a:solidFill>
                    <a:srgbClr val="E6E7E9"/>
                  </a:solidFill>
                  <a:latin typeface="Tw Cen MT" panose="020B0602020104020603" pitchFamily="34" charset="0"/>
                </a:rPr>
                <a:t>3</a:t>
              </a:r>
            </a:p>
          </p:txBody>
        </p:sp>
      </p:grpSp>
      <p:sp>
        <p:nvSpPr>
          <p:cNvPr id="118" name="Freeform: Shape 117">
            <a:extLst>
              <a:ext uri="{FF2B5EF4-FFF2-40B4-BE49-F238E27FC236}">
                <a16:creationId xmlns:a16="http://schemas.microsoft.com/office/drawing/2014/main" id="{983406AB-3CA9-4F99-ABEF-3C2D2C55FC7F}"/>
              </a:ext>
            </a:extLst>
          </p:cNvPr>
          <p:cNvSpPr/>
          <p:nvPr/>
        </p:nvSpPr>
        <p:spPr>
          <a:xfrm flipV="1">
            <a:off x="8559737" y="1005478"/>
            <a:ext cx="1842418" cy="2111693"/>
          </a:xfrm>
          <a:custGeom>
            <a:avLst/>
            <a:gdLst>
              <a:gd name="connsiteX0" fmla="*/ 0 w 1591582"/>
              <a:gd name="connsiteY0" fmla="*/ 3031986 h 3031986"/>
              <a:gd name="connsiteX1" fmla="*/ 357641 w 1591582"/>
              <a:gd name="connsiteY1" fmla="*/ 3031986 h 3031986"/>
              <a:gd name="connsiteX2" fmla="*/ 795791 w 1591582"/>
              <a:gd name="connsiteY2" fmla="*/ 2593836 h 3031986"/>
              <a:gd name="connsiteX3" fmla="*/ 1233941 w 1591582"/>
              <a:gd name="connsiteY3" fmla="*/ 3031986 h 3031986"/>
              <a:gd name="connsiteX4" fmla="*/ 1591582 w 1591582"/>
              <a:gd name="connsiteY4" fmla="*/ 3031986 h 3031986"/>
              <a:gd name="connsiteX5" fmla="*/ 1591582 w 1591582"/>
              <a:gd name="connsiteY5" fmla="*/ 314242 h 3031986"/>
              <a:gd name="connsiteX6" fmla="*/ 1277340 w 1591582"/>
              <a:gd name="connsiteY6" fmla="*/ 0 h 3031986"/>
              <a:gd name="connsiteX7" fmla="*/ 314242 w 1591582"/>
              <a:gd name="connsiteY7" fmla="*/ 0 h 3031986"/>
              <a:gd name="connsiteX8" fmla="*/ 0 w 1591582"/>
              <a:gd name="connsiteY8" fmla="*/ 314242 h 303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91582" h="3031986">
                <a:moveTo>
                  <a:pt x="0" y="3031986"/>
                </a:moveTo>
                <a:lnTo>
                  <a:pt x="357641" y="3031986"/>
                </a:lnTo>
                <a:cubicBezTo>
                  <a:pt x="357641" y="2790002"/>
                  <a:pt x="553807" y="2593836"/>
                  <a:pt x="795791" y="2593836"/>
                </a:cubicBezTo>
                <a:cubicBezTo>
                  <a:pt x="1037775" y="2593836"/>
                  <a:pt x="1233941" y="2790002"/>
                  <a:pt x="1233941" y="3031986"/>
                </a:cubicBezTo>
                <a:lnTo>
                  <a:pt x="1591582" y="3031986"/>
                </a:lnTo>
                <a:lnTo>
                  <a:pt x="1591582" y="314242"/>
                </a:lnTo>
                <a:cubicBezTo>
                  <a:pt x="1591582" y="140691"/>
                  <a:pt x="1450891" y="0"/>
                  <a:pt x="1277340" y="0"/>
                </a:cubicBezTo>
                <a:lnTo>
                  <a:pt x="314242" y="0"/>
                </a:lnTo>
                <a:cubicBezTo>
                  <a:pt x="140691" y="0"/>
                  <a:pt x="0" y="140691"/>
                  <a:pt x="0" y="31424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sx="107000" sy="107000" algn="ct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83FF122E-A551-49C8-9412-B1E9FBD9E621}"/>
              </a:ext>
            </a:extLst>
          </p:cNvPr>
          <p:cNvGrpSpPr/>
          <p:nvPr/>
        </p:nvGrpSpPr>
        <p:grpSpPr>
          <a:xfrm>
            <a:off x="2344777" y="3635444"/>
            <a:ext cx="1842418" cy="1218101"/>
            <a:chOff x="1494518" y="2209800"/>
            <a:chExt cx="1591582" cy="1866900"/>
          </a:xfrm>
          <a:solidFill>
            <a:srgbClr val="00A0A8"/>
          </a:solidFill>
        </p:grpSpPr>
        <p:sp>
          <p:nvSpPr>
            <p:cNvPr id="120" name="Rectangle: Top Corners Rounded 119">
              <a:extLst>
                <a:ext uri="{FF2B5EF4-FFF2-40B4-BE49-F238E27FC236}">
                  <a16:creationId xmlns:a16="http://schemas.microsoft.com/office/drawing/2014/main" id="{C10280B5-A3BA-4694-BB81-1ECF7FE5506E}"/>
                </a:ext>
              </a:extLst>
            </p:cNvPr>
            <p:cNvSpPr/>
            <p:nvPr/>
          </p:nvSpPr>
          <p:spPr>
            <a:xfrm>
              <a:off x="1494518" y="2209800"/>
              <a:ext cx="1591582" cy="1866900"/>
            </a:xfrm>
            <a:prstGeom prst="round2SameRect">
              <a:avLst>
                <a:gd name="adj1" fmla="val 12063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endParaRPr lang="en-US" sz="2400"/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279C13B1-7274-4F26-8602-DDA38073FFE8}"/>
                </a:ext>
              </a:extLst>
            </p:cNvPr>
            <p:cNvSpPr txBox="1"/>
            <p:nvPr/>
          </p:nvSpPr>
          <p:spPr>
            <a:xfrm>
              <a:off x="1852081" y="2213751"/>
              <a:ext cx="877202" cy="1273614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sz="4800" b="1" dirty="0">
                  <a:solidFill>
                    <a:srgbClr val="E6E7E9"/>
                  </a:solidFill>
                  <a:latin typeface="Tw Cen MT" panose="020B0602020104020603" pitchFamily="34" charset="0"/>
                </a:rPr>
                <a:t>4</a:t>
              </a:r>
            </a:p>
          </p:txBody>
        </p:sp>
      </p:grpSp>
      <p:sp>
        <p:nvSpPr>
          <p:cNvPr id="122" name="Freeform: Shape 121">
            <a:extLst>
              <a:ext uri="{FF2B5EF4-FFF2-40B4-BE49-F238E27FC236}">
                <a16:creationId xmlns:a16="http://schemas.microsoft.com/office/drawing/2014/main" id="{274061D4-A9CC-4FA3-A94E-1F0D78297BAD}"/>
              </a:ext>
            </a:extLst>
          </p:cNvPr>
          <p:cNvSpPr/>
          <p:nvPr/>
        </p:nvSpPr>
        <p:spPr>
          <a:xfrm flipV="1">
            <a:off x="2335354" y="4234301"/>
            <a:ext cx="1849893" cy="2111693"/>
          </a:xfrm>
          <a:custGeom>
            <a:avLst/>
            <a:gdLst>
              <a:gd name="connsiteX0" fmla="*/ 0 w 1591582"/>
              <a:gd name="connsiteY0" fmla="*/ 3031986 h 3031986"/>
              <a:gd name="connsiteX1" fmla="*/ 357641 w 1591582"/>
              <a:gd name="connsiteY1" fmla="*/ 3031986 h 3031986"/>
              <a:gd name="connsiteX2" fmla="*/ 795791 w 1591582"/>
              <a:gd name="connsiteY2" fmla="*/ 2593836 h 3031986"/>
              <a:gd name="connsiteX3" fmla="*/ 1233941 w 1591582"/>
              <a:gd name="connsiteY3" fmla="*/ 3031986 h 3031986"/>
              <a:gd name="connsiteX4" fmla="*/ 1591582 w 1591582"/>
              <a:gd name="connsiteY4" fmla="*/ 3031986 h 3031986"/>
              <a:gd name="connsiteX5" fmla="*/ 1591582 w 1591582"/>
              <a:gd name="connsiteY5" fmla="*/ 314242 h 3031986"/>
              <a:gd name="connsiteX6" fmla="*/ 1277340 w 1591582"/>
              <a:gd name="connsiteY6" fmla="*/ 0 h 3031986"/>
              <a:gd name="connsiteX7" fmla="*/ 314242 w 1591582"/>
              <a:gd name="connsiteY7" fmla="*/ 0 h 3031986"/>
              <a:gd name="connsiteX8" fmla="*/ 0 w 1591582"/>
              <a:gd name="connsiteY8" fmla="*/ 314242 h 303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91582" h="3031986">
                <a:moveTo>
                  <a:pt x="0" y="3031986"/>
                </a:moveTo>
                <a:lnTo>
                  <a:pt x="357641" y="3031986"/>
                </a:lnTo>
                <a:cubicBezTo>
                  <a:pt x="357641" y="2790002"/>
                  <a:pt x="553807" y="2593836"/>
                  <a:pt x="795791" y="2593836"/>
                </a:cubicBezTo>
                <a:cubicBezTo>
                  <a:pt x="1037775" y="2593836"/>
                  <a:pt x="1233941" y="2790002"/>
                  <a:pt x="1233941" y="3031986"/>
                </a:cubicBezTo>
                <a:lnTo>
                  <a:pt x="1591582" y="3031986"/>
                </a:lnTo>
                <a:lnTo>
                  <a:pt x="1591582" y="314242"/>
                </a:lnTo>
                <a:cubicBezTo>
                  <a:pt x="1591582" y="140691"/>
                  <a:pt x="1450891" y="0"/>
                  <a:pt x="1277340" y="0"/>
                </a:cubicBezTo>
                <a:lnTo>
                  <a:pt x="314242" y="0"/>
                </a:lnTo>
                <a:cubicBezTo>
                  <a:pt x="140691" y="0"/>
                  <a:pt x="0" y="140691"/>
                  <a:pt x="0" y="31424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sx="107000" sy="107000" algn="ct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4D2E11D5-F112-4CFB-AC8D-623AB04D1D79}"/>
              </a:ext>
            </a:extLst>
          </p:cNvPr>
          <p:cNvGrpSpPr/>
          <p:nvPr/>
        </p:nvGrpSpPr>
        <p:grpSpPr>
          <a:xfrm>
            <a:off x="5492705" y="3624188"/>
            <a:ext cx="1842418" cy="1231795"/>
            <a:chOff x="1494518" y="2209800"/>
            <a:chExt cx="1591582" cy="1866900"/>
          </a:xfrm>
          <a:solidFill>
            <a:srgbClr val="FEC630"/>
          </a:solidFill>
        </p:grpSpPr>
        <p:sp>
          <p:nvSpPr>
            <p:cNvPr id="124" name="Rectangle: Top Corners Rounded 123">
              <a:extLst>
                <a:ext uri="{FF2B5EF4-FFF2-40B4-BE49-F238E27FC236}">
                  <a16:creationId xmlns:a16="http://schemas.microsoft.com/office/drawing/2014/main" id="{F23A3804-0B13-45E1-AE5E-7B46F22399C3}"/>
                </a:ext>
              </a:extLst>
            </p:cNvPr>
            <p:cNvSpPr/>
            <p:nvPr/>
          </p:nvSpPr>
          <p:spPr>
            <a:xfrm>
              <a:off x="1494518" y="2209800"/>
              <a:ext cx="1591582" cy="1866900"/>
            </a:xfrm>
            <a:prstGeom prst="round2SameRect">
              <a:avLst>
                <a:gd name="adj1" fmla="val 12063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endParaRPr lang="en-US" sz="2400"/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051418CA-E99C-4A6E-8367-A085DEDF6DC9}"/>
                </a:ext>
              </a:extLst>
            </p:cNvPr>
            <p:cNvSpPr txBox="1"/>
            <p:nvPr/>
          </p:nvSpPr>
          <p:spPr>
            <a:xfrm>
              <a:off x="1852081" y="2216988"/>
              <a:ext cx="877202" cy="1259453"/>
            </a:xfrm>
            <a:prstGeom prst="rect">
              <a:avLst/>
            </a:prstGeom>
            <a:grpFill/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sz="4800" b="1" dirty="0">
                  <a:solidFill>
                    <a:srgbClr val="E6E7E9"/>
                  </a:solidFill>
                  <a:latin typeface="Tw Cen MT" panose="020B0602020104020603" pitchFamily="34" charset="0"/>
                </a:rPr>
                <a:t>5</a:t>
              </a:r>
            </a:p>
          </p:txBody>
        </p:sp>
      </p:grpSp>
      <p:sp>
        <p:nvSpPr>
          <p:cNvPr id="126" name="Freeform: Shape 125">
            <a:extLst>
              <a:ext uri="{FF2B5EF4-FFF2-40B4-BE49-F238E27FC236}">
                <a16:creationId xmlns:a16="http://schemas.microsoft.com/office/drawing/2014/main" id="{E3E17A9C-65F9-4DB8-BD66-7903C9BA1F83}"/>
              </a:ext>
            </a:extLst>
          </p:cNvPr>
          <p:cNvSpPr/>
          <p:nvPr/>
        </p:nvSpPr>
        <p:spPr>
          <a:xfrm flipV="1">
            <a:off x="5496497" y="4233310"/>
            <a:ext cx="1842418" cy="2111693"/>
          </a:xfrm>
          <a:custGeom>
            <a:avLst/>
            <a:gdLst>
              <a:gd name="connsiteX0" fmla="*/ 0 w 1591582"/>
              <a:gd name="connsiteY0" fmla="*/ 3031986 h 3031986"/>
              <a:gd name="connsiteX1" fmla="*/ 357641 w 1591582"/>
              <a:gd name="connsiteY1" fmla="*/ 3031986 h 3031986"/>
              <a:gd name="connsiteX2" fmla="*/ 795791 w 1591582"/>
              <a:gd name="connsiteY2" fmla="*/ 2593836 h 3031986"/>
              <a:gd name="connsiteX3" fmla="*/ 1233941 w 1591582"/>
              <a:gd name="connsiteY3" fmla="*/ 3031986 h 3031986"/>
              <a:gd name="connsiteX4" fmla="*/ 1591582 w 1591582"/>
              <a:gd name="connsiteY4" fmla="*/ 3031986 h 3031986"/>
              <a:gd name="connsiteX5" fmla="*/ 1591582 w 1591582"/>
              <a:gd name="connsiteY5" fmla="*/ 314242 h 3031986"/>
              <a:gd name="connsiteX6" fmla="*/ 1277340 w 1591582"/>
              <a:gd name="connsiteY6" fmla="*/ 0 h 3031986"/>
              <a:gd name="connsiteX7" fmla="*/ 314242 w 1591582"/>
              <a:gd name="connsiteY7" fmla="*/ 0 h 3031986"/>
              <a:gd name="connsiteX8" fmla="*/ 0 w 1591582"/>
              <a:gd name="connsiteY8" fmla="*/ 314242 h 303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91582" h="3031986">
                <a:moveTo>
                  <a:pt x="0" y="3031986"/>
                </a:moveTo>
                <a:lnTo>
                  <a:pt x="357641" y="3031986"/>
                </a:lnTo>
                <a:cubicBezTo>
                  <a:pt x="357641" y="2790002"/>
                  <a:pt x="553807" y="2593836"/>
                  <a:pt x="795791" y="2593836"/>
                </a:cubicBezTo>
                <a:cubicBezTo>
                  <a:pt x="1037775" y="2593836"/>
                  <a:pt x="1233941" y="2790002"/>
                  <a:pt x="1233941" y="3031986"/>
                </a:cubicBezTo>
                <a:lnTo>
                  <a:pt x="1591582" y="3031986"/>
                </a:lnTo>
                <a:lnTo>
                  <a:pt x="1591582" y="314242"/>
                </a:lnTo>
                <a:cubicBezTo>
                  <a:pt x="1591582" y="140691"/>
                  <a:pt x="1450891" y="0"/>
                  <a:pt x="1277340" y="0"/>
                </a:cubicBezTo>
                <a:lnTo>
                  <a:pt x="314242" y="0"/>
                </a:lnTo>
                <a:cubicBezTo>
                  <a:pt x="140691" y="0"/>
                  <a:pt x="0" y="140691"/>
                  <a:pt x="0" y="31424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sx="107000" sy="107000" algn="ct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A49FEB7A-076B-4CE6-8DA8-AD99BE3B53AF}"/>
              </a:ext>
            </a:extLst>
          </p:cNvPr>
          <p:cNvGrpSpPr/>
          <p:nvPr/>
        </p:nvGrpSpPr>
        <p:grpSpPr>
          <a:xfrm>
            <a:off x="8551108" y="3598909"/>
            <a:ext cx="1842418" cy="1254739"/>
            <a:chOff x="1494518" y="2158714"/>
            <a:chExt cx="1591582" cy="1917986"/>
          </a:xfrm>
          <a:solidFill>
            <a:srgbClr val="92D050"/>
          </a:solidFill>
        </p:grpSpPr>
        <p:sp>
          <p:nvSpPr>
            <p:cNvPr id="128" name="Rectangle: Top Corners Rounded 127">
              <a:extLst>
                <a:ext uri="{FF2B5EF4-FFF2-40B4-BE49-F238E27FC236}">
                  <a16:creationId xmlns:a16="http://schemas.microsoft.com/office/drawing/2014/main" id="{5212909A-9C50-4F4F-87B9-1FE025743015}"/>
                </a:ext>
              </a:extLst>
            </p:cNvPr>
            <p:cNvSpPr/>
            <p:nvPr/>
          </p:nvSpPr>
          <p:spPr>
            <a:xfrm>
              <a:off x="1494518" y="2209800"/>
              <a:ext cx="1591582" cy="1866900"/>
            </a:xfrm>
            <a:prstGeom prst="round2SameRect">
              <a:avLst>
                <a:gd name="adj1" fmla="val 12063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endParaRPr lang="en-US" sz="2400"/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B2E331B4-0C4D-4BBB-BAA5-C5E36F8F8A4A}"/>
                </a:ext>
              </a:extLst>
            </p:cNvPr>
            <p:cNvSpPr txBox="1"/>
            <p:nvPr/>
          </p:nvSpPr>
          <p:spPr>
            <a:xfrm>
              <a:off x="1855098" y="2158714"/>
              <a:ext cx="877202" cy="1270257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sz="4800" b="1" dirty="0">
                  <a:solidFill>
                    <a:srgbClr val="E6E7E9"/>
                  </a:solidFill>
                  <a:latin typeface="Tw Cen MT" panose="020B0602020104020603" pitchFamily="34" charset="0"/>
                </a:rPr>
                <a:t>6</a:t>
              </a:r>
            </a:p>
          </p:txBody>
        </p:sp>
      </p:grpSp>
      <p:sp>
        <p:nvSpPr>
          <p:cNvPr id="130" name="Freeform: Shape 129">
            <a:extLst>
              <a:ext uri="{FF2B5EF4-FFF2-40B4-BE49-F238E27FC236}">
                <a16:creationId xmlns:a16="http://schemas.microsoft.com/office/drawing/2014/main" id="{0A55A567-66FD-4DE4-A6A9-68C39302B386}"/>
              </a:ext>
            </a:extLst>
          </p:cNvPr>
          <p:cNvSpPr/>
          <p:nvPr/>
        </p:nvSpPr>
        <p:spPr>
          <a:xfrm flipV="1">
            <a:off x="8557874" y="4232375"/>
            <a:ext cx="1842418" cy="2111693"/>
          </a:xfrm>
          <a:custGeom>
            <a:avLst/>
            <a:gdLst>
              <a:gd name="connsiteX0" fmla="*/ 0 w 1591582"/>
              <a:gd name="connsiteY0" fmla="*/ 3031986 h 3031986"/>
              <a:gd name="connsiteX1" fmla="*/ 357641 w 1591582"/>
              <a:gd name="connsiteY1" fmla="*/ 3031986 h 3031986"/>
              <a:gd name="connsiteX2" fmla="*/ 795791 w 1591582"/>
              <a:gd name="connsiteY2" fmla="*/ 2593836 h 3031986"/>
              <a:gd name="connsiteX3" fmla="*/ 1233941 w 1591582"/>
              <a:gd name="connsiteY3" fmla="*/ 3031986 h 3031986"/>
              <a:gd name="connsiteX4" fmla="*/ 1591582 w 1591582"/>
              <a:gd name="connsiteY4" fmla="*/ 3031986 h 3031986"/>
              <a:gd name="connsiteX5" fmla="*/ 1591582 w 1591582"/>
              <a:gd name="connsiteY5" fmla="*/ 314242 h 3031986"/>
              <a:gd name="connsiteX6" fmla="*/ 1277340 w 1591582"/>
              <a:gd name="connsiteY6" fmla="*/ 0 h 3031986"/>
              <a:gd name="connsiteX7" fmla="*/ 314242 w 1591582"/>
              <a:gd name="connsiteY7" fmla="*/ 0 h 3031986"/>
              <a:gd name="connsiteX8" fmla="*/ 0 w 1591582"/>
              <a:gd name="connsiteY8" fmla="*/ 314242 h 303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91582" h="3031986">
                <a:moveTo>
                  <a:pt x="0" y="3031986"/>
                </a:moveTo>
                <a:lnTo>
                  <a:pt x="357641" y="3031986"/>
                </a:lnTo>
                <a:cubicBezTo>
                  <a:pt x="357641" y="2790002"/>
                  <a:pt x="553807" y="2593836"/>
                  <a:pt x="795791" y="2593836"/>
                </a:cubicBezTo>
                <a:cubicBezTo>
                  <a:pt x="1037775" y="2593836"/>
                  <a:pt x="1233941" y="2790002"/>
                  <a:pt x="1233941" y="3031986"/>
                </a:cubicBezTo>
                <a:lnTo>
                  <a:pt x="1591582" y="3031986"/>
                </a:lnTo>
                <a:lnTo>
                  <a:pt x="1591582" y="314242"/>
                </a:lnTo>
                <a:cubicBezTo>
                  <a:pt x="1591582" y="140691"/>
                  <a:pt x="1450891" y="0"/>
                  <a:pt x="1277340" y="0"/>
                </a:cubicBezTo>
                <a:lnTo>
                  <a:pt x="314242" y="0"/>
                </a:lnTo>
                <a:cubicBezTo>
                  <a:pt x="140691" y="0"/>
                  <a:pt x="0" y="140691"/>
                  <a:pt x="0" y="31424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sx="107000" sy="107000" algn="ct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9A6FA858-8EE5-4E17-B1F7-B415658BF720}"/>
              </a:ext>
            </a:extLst>
          </p:cNvPr>
          <p:cNvSpPr txBox="1"/>
          <p:nvPr/>
        </p:nvSpPr>
        <p:spPr>
          <a:xfrm>
            <a:off x="8555814" y="1512197"/>
            <a:ext cx="18502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0FF17E"/>
                </a:solidFill>
                <a:latin typeface="Tw Cen MT" panose="020B0602020104020603" pitchFamily="34" charset="0"/>
              </a:rPr>
              <a:t>Random Forest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013CB976-203B-4B79-8C7F-8ADDDFEA402F}"/>
              </a:ext>
            </a:extLst>
          </p:cNvPr>
          <p:cNvSpPr txBox="1"/>
          <p:nvPr/>
        </p:nvSpPr>
        <p:spPr>
          <a:xfrm>
            <a:off x="8557874" y="2113107"/>
            <a:ext cx="18568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Tw Cen MT" panose="020B0602020104020603" pitchFamily="34" charset="0"/>
              </a:rPr>
              <a:t>Default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A8007760-0B58-4EA4-B845-414CF5C9C40C}"/>
              </a:ext>
            </a:extLst>
          </p:cNvPr>
          <p:cNvSpPr txBox="1"/>
          <p:nvPr/>
        </p:nvSpPr>
        <p:spPr>
          <a:xfrm>
            <a:off x="8551148" y="4628016"/>
            <a:ext cx="18502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92D050"/>
                </a:solidFill>
                <a:latin typeface="Tw Cen MT" panose="020B0602020104020603" pitchFamily="34" charset="0"/>
              </a:rPr>
              <a:t>Linear Regression</a:t>
            </a: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21BDB4D6-95B0-4E9F-8991-9318F41860BF}"/>
              </a:ext>
            </a:extLst>
          </p:cNvPr>
          <p:cNvSpPr txBox="1"/>
          <p:nvPr/>
        </p:nvSpPr>
        <p:spPr>
          <a:xfrm>
            <a:off x="8558549" y="5456351"/>
            <a:ext cx="1834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Tw Cen MT" panose="020B0602020104020603" pitchFamily="34" charset="0"/>
              </a:rPr>
              <a:t>Default</a:t>
            </a: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46AEFF4F-75BD-4449-A1FC-756FB8C483F5}"/>
              </a:ext>
            </a:extLst>
          </p:cNvPr>
          <p:cNvSpPr txBox="1"/>
          <p:nvPr/>
        </p:nvSpPr>
        <p:spPr>
          <a:xfrm>
            <a:off x="5489145" y="4578168"/>
            <a:ext cx="18502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FEC630"/>
                </a:solidFill>
                <a:latin typeface="Tw Cen MT" panose="020B0602020104020603" pitchFamily="34" charset="0"/>
              </a:rPr>
              <a:t>Grid Search CV_RF2</a:t>
            </a: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7BD28821-7127-4790-A2A4-5AC460C1EF37}"/>
              </a:ext>
            </a:extLst>
          </p:cNvPr>
          <p:cNvSpPr txBox="1"/>
          <p:nvPr/>
        </p:nvSpPr>
        <p:spPr>
          <a:xfrm>
            <a:off x="5491935" y="5338483"/>
            <a:ext cx="18498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Tw Cen MT" panose="020B0602020104020603" pitchFamily="34" charset="0"/>
              </a:rPr>
              <a:t>Split: 2/4/8</a:t>
            </a:r>
          </a:p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Tw Cen MT" panose="020B0602020104020603" pitchFamily="34" charset="0"/>
              </a:rPr>
              <a:t>Auto/Sqrt/Log2</a:t>
            </a:r>
          </a:p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Tw Cen MT" panose="020B0602020104020603" pitchFamily="34" charset="0"/>
              </a:rPr>
              <a:t>Est: 10/20/30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3E608633-405D-4259-8C5F-AD7C0F5E9363}"/>
              </a:ext>
            </a:extLst>
          </p:cNvPr>
          <p:cNvSpPr txBox="1"/>
          <p:nvPr/>
        </p:nvSpPr>
        <p:spPr>
          <a:xfrm>
            <a:off x="2339158" y="4593962"/>
            <a:ext cx="18502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00A0A8"/>
                </a:solidFill>
                <a:latin typeface="Tw Cen MT" panose="020B0602020104020603" pitchFamily="34" charset="0"/>
              </a:rPr>
              <a:t>Grid Search CV_RF1</a:t>
            </a: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3694886E-A73C-4E54-882A-F57CD97C9EBB}"/>
              </a:ext>
            </a:extLst>
          </p:cNvPr>
          <p:cNvSpPr txBox="1"/>
          <p:nvPr/>
        </p:nvSpPr>
        <p:spPr>
          <a:xfrm>
            <a:off x="2339257" y="5345267"/>
            <a:ext cx="18424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Tw Cen MT" panose="020B0602020104020603" pitchFamily="34" charset="0"/>
              </a:rPr>
              <a:t>Depth: 2-60</a:t>
            </a:r>
          </a:p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Tw Cen MT" panose="020B0602020104020603" pitchFamily="34" charset="0"/>
              </a:rPr>
              <a:t>Auto/Log2</a:t>
            </a:r>
          </a:p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Tw Cen MT" panose="020B0602020104020603" pitchFamily="34" charset="0"/>
              </a:rPr>
              <a:t>Est: 100-1500</a:t>
            </a: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D2A25E1F-0E04-4046-8F95-525FEAD3CDA8}"/>
              </a:ext>
            </a:extLst>
          </p:cNvPr>
          <p:cNvSpPr txBox="1"/>
          <p:nvPr/>
        </p:nvSpPr>
        <p:spPr>
          <a:xfrm rot="16200000">
            <a:off x="-587219" y="3034189"/>
            <a:ext cx="43403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>
                    <a:lumMod val="50000"/>
                  </a:schemeClr>
                </a:solidFill>
                <a:latin typeface="Tw Cen MT" panose="020B0602020104020603" pitchFamily="34" charset="0"/>
              </a:rPr>
              <a:t>Regression Models</a:t>
            </a:r>
            <a:endParaRPr lang="en-IN" sz="2800" b="1" dirty="0">
              <a:solidFill>
                <a:schemeClr val="bg1">
                  <a:lumMod val="50000"/>
                </a:schemeClr>
              </a:solidFill>
              <a:latin typeface="Tw Cen MT" panose="020B0602020104020603" pitchFamily="34" charset="0"/>
            </a:endParaRP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F4089679-B0F6-431B-9F61-95CCC0038EAA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275815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Tm="112626">
        <p159:morph option="byObject"/>
      </p:transition>
    </mc:Choice>
    <mc:Fallback>
      <p:transition spd="slow" advTm="11262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06" grpId="0" animBg="1"/>
      <p:bldP spid="107" grpId="0"/>
      <p:bldP spid="108" grpId="0"/>
      <p:bldP spid="112" grpId="0" animBg="1"/>
      <p:bldP spid="113" grpId="0"/>
      <p:bldP spid="114" grpId="0"/>
      <p:bldP spid="118" grpId="0" animBg="1"/>
      <p:bldP spid="122" grpId="0" animBg="1"/>
      <p:bldP spid="126" grpId="0" animBg="1"/>
      <p:bldP spid="130" grpId="0" animBg="1"/>
      <p:bldP spid="147" grpId="0"/>
      <p:bldP spid="148" grpId="0"/>
      <p:bldP spid="149" grpId="0"/>
      <p:bldP spid="150" grpId="0"/>
      <p:bldP spid="151" grpId="0"/>
      <p:bldP spid="152" grpId="0"/>
      <p:bldP spid="153" grpId="0"/>
      <p:bldP spid="154" grpId="0"/>
      <p:bldP spid="15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96C21A0E-94A8-4B01-906B-7EE570074A06}"/>
              </a:ext>
            </a:extLst>
          </p:cNvPr>
          <p:cNvGrpSpPr/>
          <p:nvPr/>
        </p:nvGrpSpPr>
        <p:grpSpPr>
          <a:xfrm>
            <a:off x="-2539" y="-1160864"/>
            <a:ext cx="14095736" cy="8858256"/>
            <a:chOff x="-10038800" y="-1160864"/>
            <a:chExt cx="14095736" cy="8858256"/>
          </a:xfrm>
        </p:grpSpPr>
        <p:pic>
          <p:nvPicPr>
            <p:cNvPr id="51" name="Picture 50" descr="A close up of text on a white background&#10;&#10;Description automatically generated">
              <a:extLst>
                <a:ext uri="{FF2B5EF4-FFF2-40B4-BE49-F238E27FC236}">
                  <a16:creationId xmlns:a16="http://schemas.microsoft.com/office/drawing/2014/main" id="{C326010A-BA4E-465B-97B3-9A836C7414F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6055" b="94922" l="9961" r="89844">
                          <a14:foregroundMark x1="10352" y1="9180" x2="20313" y2="6055"/>
                          <a14:foregroundMark x1="20313" y1="6055" x2="26172" y2="9766"/>
                          <a14:foregroundMark x1="89844" y1="45508" x2="89648" y2="54688"/>
                          <a14:foregroundMark x1="10156" y1="89844" x2="18555" y2="94922"/>
                          <a14:foregroundMark x1="18555" y1="94922" x2="27148" y2="9062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88816" y="2206815"/>
              <a:ext cx="2268120" cy="2481300"/>
            </a:xfrm>
            <a:prstGeom prst="rect">
              <a:avLst/>
            </a:prstGeom>
          </p:spPr>
        </p:pic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FDC365D7-ADC6-46CC-B557-2E53E8E92C31}"/>
                </a:ext>
              </a:extLst>
            </p:cNvPr>
            <p:cNvGrpSpPr/>
            <p:nvPr/>
          </p:nvGrpSpPr>
          <p:grpSpPr>
            <a:xfrm>
              <a:off x="-10038800" y="-1160864"/>
              <a:ext cx="12238082" cy="8858256"/>
              <a:chOff x="-8951757" y="-1160864"/>
              <a:chExt cx="12238082" cy="8858256"/>
            </a:xfrm>
          </p:grpSpPr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FE3A3A3E-C0D9-46DD-BBD1-BF5B6264F45D}"/>
                  </a:ext>
                </a:extLst>
              </p:cNvPr>
              <p:cNvSpPr/>
              <p:nvPr/>
            </p:nvSpPr>
            <p:spPr>
              <a:xfrm>
                <a:off x="-8951757" y="-1160864"/>
                <a:ext cx="12192000" cy="8858256"/>
              </a:xfrm>
              <a:prstGeom prst="rect">
                <a:avLst/>
              </a:prstGeom>
              <a:solidFill>
                <a:srgbClr val="F0EEF0"/>
              </a:solidFill>
              <a:ln>
                <a:noFill/>
              </a:ln>
              <a:effectLst>
                <a:outerShdw blurRad="215900" dist="38100" sx="101000" sy="101000" algn="ctr" rotWithShape="0">
                  <a:schemeClr val="tx1">
                    <a:lumMod val="65000"/>
                    <a:lumOff val="35000"/>
                    <a:alpha val="3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: Rounded Corners 89">
                <a:extLst>
                  <a:ext uri="{FF2B5EF4-FFF2-40B4-BE49-F238E27FC236}">
                    <a16:creationId xmlns:a16="http://schemas.microsoft.com/office/drawing/2014/main" id="{7A21357E-D84B-423C-999E-20393A0A784E}"/>
                  </a:ext>
                </a:extLst>
              </p:cNvPr>
              <p:cNvSpPr/>
              <p:nvPr/>
            </p:nvSpPr>
            <p:spPr>
              <a:xfrm>
                <a:off x="2719137" y="2264871"/>
                <a:ext cx="521106" cy="2360918"/>
              </a:xfrm>
              <a:prstGeom prst="roundRect">
                <a:avLst>
                  <a:gd name="adj" fmla="val 13542"/>
                </a:avLst>
              </a:prstGeom>
              <a:solidFill>
                <a:srgbClr val="FC384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8B40E12B-C3E6-4F1E-AC08-E1528BD1A8C5}"/>
                  </a:ext>
                </a:extLst>
              </p:cNvPr>
              <p:cNvSpPr txBox="1"/>
              <p:nvPr/>
            </p:nvSpPr>
            <p:spPr>
              <a:xfrm rot="16200000">
                <a:off x="1844256" y="3191293"/>
                <a:ext cx="236091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b="1" dirty="0">
                    <a:solidFill>
                      <a:schemeClr val="bg1"/>
                    </a:solidFill>
                    <a:latin typeface="Tw Cen MT" panose="020B0602020104020603" pitchFamily="34" charset="0"/>
                  </a:rPr>
                  <a:t>About</a:t>
                </a:r>
              </a:p>
            </p:txBody>
          </p:sp>
        </p:grp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D71591BF-C235-45BA-BADB-72995DF63C7F}"/>
              </a:ext>
            </a:extLst>
          </p:cNvPr>
          <p:cNvGrpSpPr/>
          <p:nvPr/>
        </p:nvGrpSpPr>
        <p:grpSpPr>
          <a:xfrm>
            <a:off x="55353" y="-1160864"/>
            <a:ext cx="12180190" cy="8858256"/>
            <a:chOff x="-8953821" y="-1160864"/>
            <a:chExt cx="12239191" cy="8858256"/>
          </a:xfrm>
        </p:grpSpPr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75EDF535-DFC8-4749-8499-06347F846C2A}"/>
                </a:ext>
              </a:extLst>
            </p:cNvPr>
            <p:cNvSpPr/>
            <p:nvPr/>
          </p:nvSpPr>
          <p:spPr>
            <a:xfrm>
              <a:off x="-8953821" y="-1160864"/>
              <a:ext cx="12192000" cy="8858256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ectangle: Rounded Corners 85">
              <a:extLst>
                <a:ext uri="{FF2B5EF4-FFF2-40B4-BE49-F238E27FC236}">
                  <a16:creationId xmlns:a16="http://schemas.microsoft.com/office/drawing/2014/main" id="{F2F2A46C-4E01-4FE2-BDE4-DB0FBEED87CC}"/>
                </a:ext>
              </a:extLst>
            </p:cNvPr>
            <p:cNvSpPr/>
            <p:nvPr/>
          </p:nvSpPr>
          <p:spPr>
            <a:xfrm>
              <a:off x="2701576" y="2264871"/>
              <a:ext cx="536603" cy="2360918"/>
            </a:xfrm>
            <a:prstGeom prst="roundRect">
              <a:avLst>
                <a:gd name="adj" fmla="val 18826"/>
              </a:avLst>
            </a:prstGeom>
            <a:solidFill>
              <a:srgbClr val="01D2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105FCEE0-FAC8-46E0-9B51-FE123B0B8B4D}"/>
                </a:ext>
              </a:extLst>
            </p:cNvPr>
            <p:cNvSpPr txBox="1"/>
            <p:nvPr/>
          </p:nvSpPr>
          <p:spPr>
            <a:xfrm rot="16200000">
              <a:off x="1829753" y="3170171"/>
              <a:ext cx="2360918" cy="5503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chemeClr val="bg1"/>
                  </a:solidFill>
                  <a:latin typeface="Tw Cen MT" panose="020B0602020104020603" pitchFamily="34" charset="0"/>
                </a:rPr>
                <a:t>Objective</a:t>
              </a:r>
            </a:p>
          </p:txBody>
        </p:sp>
      </p:grp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2EF98F8D-89F2-45E7-A64D-12B93D801E63}"/>
              </a:ext>
            </a:extLst>
          </p:cNvPr>
          <p:cNvCxnSpPr>
            <a:cxnSpLocks/>
          </p:cNvCxnSpPr>
          <p:nvPr/>
        </p:nvCxnSpPr>
        <p:spPr>
          <a:xfrm>
            <a:off x="4239836" y="3760904"/>
            <a:ext cx="3736068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D69BBF09-0331-4D61-814A-D69B00E0DA85}"/>
              </a:ext>
            </a:extLst>
          </p:cNvPr>
          <p:cNvGrpSpPr/>
          <p:nvPr/>
        </p:nvGrpSpPr>
        <p:grpSpPr>
          <a:xfrm>
            <a:off x="4059030" y="3576700"/>
            <a:ext cx="211094" cy="211094"/>
            <a:chOff x="1677812" y="4248152"/>
            <a:chExt cx="211094" cy="211094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62AA0B72-A456-4185-B4F8-A23552D65847}"/>
                </a:ext>
              </a:extLst>
            </p:cNvPr>
            <p:cNvSpPr/>
            <p:nvPr/>
          </p:nvSpPr>
          <p:spPr>
            <a:xfrm>
              <a:off x="1677812" y="4248152"/>
              <a:ext cx="211094" cy="21109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13C0291D-3438-4C58-976F-62EC10D759E2}"/>
                </a:ext>
              </a:extLst>
            </p:cNvPr>
            <p:cNvSpPr/>
            <p:nvPr/>
          </p:nvSpPr>
          <p:spPr>
            <a:xfrm>
              <a:off x="1708100" y="4278440"/>
              <a:ext cx="150518" cy="150518"/>
            </a:xfrm>
            <a:prstGeom prst="ellips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EF24E465-4712-46E7-ABB6-67617BB7AD95}"/>
              </a:ext>
            </a:extLst>
          </p:cNvPr>
          <p:cNvGrpSpPr/>
          <p:nvPr/>
        </p:nvGrpSpPr>
        <p:grpSpPr>
          <a:xfrm>
            <a:off x="7945616" y="3576700"/>
            <a:ext cx="211094" cy="211094"/>
            <a:chOff x="5973250" y="4248152"/>
            <a:chExt cx="211094" cy="211094"/>
          </a:xfrm>
        </p:grpSpPr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083B98A8-4EA5-426C-992E-F1851BE3F8F0}"/>
                </a:ext>
              </a:extLst>
            </p:cNvPr>
            <p:cNvSpPr/>
            <p:nvPr/>
          </p:nvSpPr>
          <p:spPr>
            <a:xfrm>
              <a:off x="5973250" y="4248152"/>
              <a:ext cx="211094" cy="21109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753730E4-4465-4AF3-8495-CEEDA00758BD}"/>
                </a:ext>
              </a:extLst>
            </p:cNvPr>
            <p:cNvSpPr/>
            <p:nvPr/>
          </p:nvSpPr>
          <p:spPr>
            <a:xfrm>
              <a:off x="6003538" y="4278440"/>
              <a:ext cx="150518" cy="150518"/>
            </a:xfrm>
            <a:prstGeom prst="ellipse">
              <a:avLst/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020FA332-649A-454F-801C-5FD9E1B0C912}"/>
              </a:ext>
            </a:extLst>
          </p:cNvPr>
          <p:cNvSpPr txBox="1"/>
          <p:nvPr/>
        </p:nvSpPr>
        <p:spPr>
          <a:xfrm>
            <a:off x="3013193" y="4375536"/>
            <a:ext cx="22549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kumimoji="0" lang="en-US" sz="160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</a:rPr>
              <a:t>Identify whether a</a:t>
            </a:r>
            <a:r>
              <a:rPr 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Tw Cen MT" panose="020B0602020104020603" pitchFamily="34" charset="0"/>
              </a:rPr>
              <a:t>n app should be a Free or Paid App</a:t>
            </a:r>
            <a:endParaRPr kumimoji="0" lang="en-US" sz="160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Tw Cen MT" panose="020B0602020104020603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D470C80E-DE68-4942-AC41-1695DBF45D6A}"/>
              </a:ext>
            </a:extLst>
          </p:cNvPr>
          <p:cNvSpPr txBox="1"/>
          <p:nvPr/>
        </p:nvSpPr>
        <p:spPr>
          <a:xfrm>
            <a:off x="3014075" y="3846806"/>
            <a:ext cx="22890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noProof="0" dirty="0">
                <a:solidFill>
                  <a:srgbClr val="FF5969"/>
                </a:solidFill>
                <a:latin typeface="Tw Cen MT" panose="020B0602020104020603" pitchFamily="34" charset="0"/>
              </a:rPr>
              <a:t>Classification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FF5969"/>
              </a:solidFill>
              <a:effectLst/>
              <a:uLnTx/>
              <a:uFillTx/>
              <a:latin typeface="Tw Cen MT" panose="020B0602020104020603" pitchFamily="34" charset="0"/>
              <a:ea typeface="+mn-ea"/>
              <a:cs typeface="+mn-cs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D707574-E5F0-4D78-A9DB-14A7C3E959C0}"/>
              </a:ext>
            </a:extLst>
          </p:cNvPr>
          <p:cNvSpPr txBox="1"/>
          <p:nvPr/>
        </p:nvSpPr>
        <p:spPr>
          <a:xfrm>
            <a:off x="7024073" y="4375536"/>
            <a:ext cx="21538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Tw Cen MT" panose="020B0602020104020603" pitchFamily="34" charset="0"/>
              </a:rPr>
              <a:t>If Paid, identify the approx. price point for the app</a:t>
            </a:r>
            <a:endParaRPr kumimoji="0" lang="en-US" sz="160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Tw Cen MT" panose="020B0602020104020603" pitchFamily="34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C12C88B0-4E68-4265-B3C1-D6914AB2C75E}"/>
              </a:ext>
            </a:extLst>
          </p:cNvPr>
          <p:cNvSpPr txBox="1"/>
          <p:nvPr/>
        </p:nvSpPr>
        <p:spPr>
          <a:xfrm>
            <a:off x="6923841" y="3846806"/>
            <a:ext cx="22890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EC630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Regression</a:t>
            </a: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4963722A-D1A9-4FC7-96A3-9311AFC4EFEF}"/>
              </a:ext>
            </a:extLst>
          </p:cNvPr>
          <p:cNvGrpSpPr/>
          <p:nvPr/>
        </p:nvGrpSpPr>
        <p:grpSpPr>
          <a:xfrm>
            <a:off x="3521328" y="1755914"/>
            <a:ext cx="1275682" cy="1275682"/>
            <a:chOff x="3063120" y="1755914"/>
            <a:chExt cx="1275682" cy="1275682"/>
          </a:xfrm>
        </p:grpSpPr>
        <p:sp>
          <p:nvSpPr>
            <p:cNvPr id="67" name="Teardrop 66">
              <a:extLst>
                <a:ext uri="{FF2B5EF4-FFF2-40B4-BE49-F238E27FC236}">
                  <a16:creationId xmlns:a16="http://schemas.microsoft.com/office/drawing/2014/main" id="{C22EEC6E-4D84-4518-88E7-AB116B9E9593}"/>
                </a:ext>
              </a:extLst>
            </p:cNvPr>
            <p:cNvSpPr/>
            <p:nvPr/>
          </p:nvSpPr>
          <p:spPr>
            <a:xfrm rot="8100000">
              <a:off x="3063120" y="1755914"/>
              <a:ext cx="1275682" cy="1275682"/>
            </a:xfrm>
            <a:prstGeom prst="teardrop">
              <a:avLst>
                <a:gd name="adj" fmla="val 109962"/>
              </a:avLst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FB4BF24E-1124-4639-A1C3-222C13369E71}"/>
                </a:ext>
              </a:extLst>
            </p:cNvPr>
            <p:cNvSpPr/>
            <p:nvPr/>
          </p:nvSpPr>
          <p:spPr>
            <a:xfrm>
              <a:off x="3257469" y="1948912"/>
              <a:ext cx="889686" cy="88968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4FF86538-2125-4958-9BF5-B1407100731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6696" y="2066644"/>
              <a:ext cx="627392" cy="627390"/>
            </a:xfrm>
            <a:prstGeom prst="rect">
              <a:avLst/>
            </a:prstGeom>
          </p:spPr>
        </p:pic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18542261-D1E9-4E30-BBE2-57369359B35D}"/>
              </a:ext>
            </a:extLst>
          </p:cNvPr>
          <p:cNvGrpSpPr/>
          <p:nvPr/>
        </p:nvGrpSpPr>
        <p:grpSpPr>
          <a:xfrm>
            <a:off x="7402537" y="1755914"/>
            <a:ext cx="1275682" cy="1275682"/>
            <a:chOff x="7353181" y="1755914"/>
            <a:chExt cx="1275682" cy="1275682"/>
          </a:xfrm>
        </p:grpSpPr>
        <p:sp>
          <p:nvSpPr>
            <p:cNvPr id="75" name="Teardrop 74">
              <a:extLst>
                <a:ext uri="{FF2B5EF4-FFF2-40B4-BE49-F238E27FC236}">
                  <a16:creationId xmlns:a16="http://schemas.microsoft.com/office/drawing/2014/main" id="{3B70191C-994A-41DA-86BB-2C6388692314}"/>
                </a:ext>
              </a:extLst>
            </p:cNvPr>
            <p:cNvSpPr/>
            <p:nvPr/>
          </p:nvSpPr>
          <p:spPr>
            <a:xfrm rot="8100000">
              <a:off x="7353181" y="1755914"/>
              <a:ext cx="1275682" cy="1275682"/>
            </a:xfrm>
            <a:prstGeom prst="teardrop">
              <a:avLst>
                <a:gd name="adj" fmla="val 109962"/>
              </a:avLst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E65F35AF-0BEA-4EE9-BA55-403BF1FAB26F}"/>
                </a:ext>
              </a:extLst>
            </p:cNvPr>
            <p:cNvSpPr/>
            <p:nvPr/>
          </p:nvSpPr>
          <p:spPr>
            <a:xfrm>
              <a:off x="7547530" y="1948912"/>
              <a:ext cx="889686" cy="88968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D4120076-6DD4-4994-BFE6-A398B090A96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48666" y="2048456"/>
              <a:ext cx="684562" cy="684560"/>
            </a:xfrm>
            <a:prstGeom prst="rect">
              <a:avLst/>
            </a:prstGeom>
          </p:spPr>
        </p:pic>
      </p:grpSp>
      <p:sp>
        <p:nvSpPr>
          <p:cNvPr id="78" name="TextBox 77">
            <a:extLst>
              <a:ext uri="{FF2B5EF4-FFF2-40B4-BE49-F238E27FC236}">
                <a16:creationId xmlns:a16="http://schemas.microsoft.com/office/drawing/2014/main" id="{17AD7246-C049-4EA0-934B-B757C10AB86E}"/>
              </a:ext>
            </a:extLst>
          </p:cNvPr>
          <p:cNvSpPr txBox="1"/>
          <p:nvPr/>
        </p:nvSpPr>
        <p:spPr>
          <a:xfrm>
            <a:off x="2241234" y="716717"/>
            <a:ext cx="7654212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100" dirty="0">
                <a:solidFill>
                  <a:srgbClr val="5D7373"/>
                </a:solidFill>
                <a:latin typeface="Tw Cen MT" panose="020B0602020104020603" pitchFamily="34" charset="0"/>
              </a:rPr>
              <a:t>PRICE PREDICTION FOR NEW APP</a:t>
            </a:r>
          </a:p>
        </p:txBody>
      </p: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1EF56011-00E0-40E4-AE94-67698FD8E4FB}"/>
              </a:ext>
            </a:extLst>
          </p:cNvPr>
          <p:cNvGrpSpPr/>
          <p:nvPr/>
        </p:nvGrpSpPr>
        <p:grpSpPr>
          <a:xfrm>
            <a:off x="101731" y="-1166960"/>
            <a:ext cx="12133812" cy="8858256"/>
            <a:chOff x="-8953821" y="-1160864"/>
            <a:chExt cx="12237764" cy="8858256"/>
          </a:xfrm>
        </p:grpSpPr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CDEDAA53-B9EF-44AF-92D8-B4576350B6D9}"/>
                </a:ext>
              </a:extLst>
            </p:cNvPr>
            <p:cNvSpPr/>
            <p:nvPr/>
          </p:nvSpPr>
          <p:spPr>
            <a:xfrm>
              <a:off x="-8953821" y="-1160864"/>
              <a:ext cx="12192000" cy="8858256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Rectangle: Rounded Corners 132">
              <a:extLst>
                <a:ext uri="{FF2B5EF4-FFF2-40B4-BE49-F238E27FC236}">
                  <a16:creationId xmlns:a16="http://schemas.microsoft.com/office/drawing/2014/main" id="{181F7C8B-51E3-499B-812D-6F237BCA45C9}"/>
                </a:ext>
              </a:extLst>
            </p:cNvPr>
            <p:cNvSpPr/>
            <p:nvPr/>
          </p:nvSpPr>
          <p:spPr>
            <a:xfrm>
              <a:off x="2676750" y="2264871"/>
              <a:ext cx="561429" cy="2360918"/>
            </a:xfrm>
            <a:prstGeom prst="roundRect">
              <a:avLst>
                <a:gd name="adj" fmla="val 17001"/>
              </a:avLst>
            </a:prstGeom>
            <a:solidFill>
              <a:srgbClr val="00F07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EF375018-D8AE-4A1E-9F40-BA0233D7DDD1}"/>
                </a:ext>
              </a:extLst>
            </p:cNvPr>
            <p:cNvSpPr txBox="1"/>
            <p:nvPr/>
          </p:nvSpPr>
          <p:spPr>
            <a:xfrm rot="16200000">
              <a:off x="1870674" y="3213751"/>
              <a:ext cx="2360918" cy="4656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  <a:latin typeface="Tw Cen MT" panose="020B0602020104020603" pitchFamily="34" charset="0"/>
                </a:rPr>
                <a:t>EDA</a:t>
              </a:r>
            </a:p>
          </p:txBody>
        </p: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EB3F1E36-9588-4E83-ACA8-F0127DA05F86}"/>
              </a:ext>
            </a:extLst>
          </p:cNvPr>
          <p:cNvGrpSpPr/>
          <p:nvPr/>
        </p:nvGrpSpPr>
        <p:grpSpPr>
          <a:xfrm>
            <a:off x="167870" y="-1112096"/>
            <a:ext cx="12049118" cy="8858256"/>
            <a:chOff x="-8954760" y="-1160864"/>
            <a:chExt cx="12222553" cy="8858256"/>
          </a:xfrm>
        </p:grpSpPr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BA0C1ABE-6C95-4676-B5EA-E8E02BD8987B}"/>
                </a:ext>
              </a:extLst>
            </p:cNvPr>
            <p:cNvSpPr/>
            <p:nvPr/>
          </p:nvSpPr>
          <p:spPr>
            <a:xfrm>
              <a:off x="-8954760" y="-1160864"/>
              <a:ext cx="12192000" cy="8858256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Rectangle: Rounded Corners 136">
              <a:extLst>
                <a:ext uri="{FF2B5EF4-FFF2-40B4-BE49-F238E27FC236}">
                  <a16:creationId xmlns:a16="http://schemas.microsoft.com/office/drawing/2014/main" id="{9FCA2A67-A8F8-436E-9B9A-F1E88BA4F4D4}"/>
                </a:ext>
              </a:extLst>
            </p:cNvPr>
            <p:cNvSpPr/>
            <p:nvPr/>
          </p:nvSpPr>
          <p:spPr>
            <a:xfrm>
              <a:off x="2696817" y="2264871"/>
              <a:ext cx="541362" cy="2360918"/>
            </a:xfrm>
            <a:prstGeom prst="roundRect">
              <a:avLst>
                <a:gd name="adj" fmla="val 17369"/>
              </a:avLst>
            </a:prstGeom>
            <a:solidFill>
              <a:srgbClr val="FED4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E1B26F17-929E-4F2C-8249-1BD6CC19CBA1}"/>
                </a:ext>
              </a:extLst>
            </p:cNvPr>
            <p:cNvSpPr txBox="1"/>
            <p:nvPr/>
          </p:nvSpPr>
          <p:spPr>
            <a:xfrm rot="16200000">
              <a:off x="1853179" y="3207833"/>
              <a:ext cx="2360918" cy="4683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  <a:latin typeface="Tw Cen MT" panose="020B0602020104020603" pitchFamily="34" charset="0"/>
                </a:rPr>
                <a:t>Classification</a:t>
              </a:r>
            </a:p>
          </p:txBody>
        </p:sp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4E730444-A46A-4E02-9EED-F61FEC13D174}"/>
              </a:ext>
            </a:extLst>
          </p:cNvPr>
          <p:cNvGrpSpPr/>
          <p:nvPr/>
        </p:nvGrpSpPr>
        <p:grpSpPr>
          <a:xfrm>
            <a:off x="167870" y="-1133329"/>
            <a:ext cx="12055585" cy="8858256"/>
            <a:chOff x="-11712240" y="-1163912"/>
            <a:chExt cx="12055585" cy="8858256"/>
          </a:xfrm>
        </p:grpSpPr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ABFE1F20-C411-4EF6-9A8F-6E78D8512E7B}"/>
                </a:ext>
              </a:extLst>
            </p:cNvPr>
            <p:cNvSpPr/>
            <p:nvPr/>
          </p:nvSpPr>
          <p:spPr>
            <a:xfrm>
              <a:off x="-11712240" y="-1163912"/>
              <a:ext cx="12018999" cy="8858256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Rectangle: Rounded Corners 140">
              <a:extLst>
                <a:ext uri="{FF2B5EF4-FFF2-40B4-BE49-F238E27FC236}">
                  <a16:creationId xmlns:a16="http://schemas.microsoft.com/office/drawing/2014/main" id="{0E2359FC-46DA-4E98-8B77-EDB52856DFDB}"/>
                </a:ext>
              </a:extLst>
            </p:cNvPr>
            <p:cNvSpPr/>
            <p:nvPr/>
          </p:nvSpPr>
          <p:spPr>
            <a:xfrm>
              <a:off x="-225995" y="2261823"/>
              <a:ext cx="533680" cy="2360918"/>
            </a:xfrm>
            <a:prstGeom prst="roundRect">
              <a:avLst>
                <a:gd name="adj" fmla="val 17369"/>
              </a:avLst>
            </a:pr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FFBD2E25-7381-41EE-9AA9-C86F90683358}"/>
                </a:ext>
              </a:extLst>
            </p:cNvPr>
            <p:cNvSpPr txBox="1"/>
            <p:nvPr/>
          </p:nvSpPr>
          <p:spPr>
            <a:xfrm rot="16200000">
              <a:off x="-1067946" y="3208607"/>
              <a:ext cx="236091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  <a:latin typeface="Tw Cen MT" panose="020B0602020104020603" pitchFamily="34" charset="0"/>
                </a:rPr>
                <a:t>Regression</a:t>
              </a:r>
            </a:p>
          </p:txBody>
        </p:sp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88C32790-3DAB-431B-A477-002A9DE81EB8}"/>
              </a:ext>
            </a:extLst>
          </p:cNvPr>
          <p:cNvGrpSpPr/>
          <p:nvPr/>
        </p:nvGrpSpPr>
        <p:grpSpPr>
          <a:xfrm>
            <a:off x="-11659384" y="-1166960"/>
            <a:ext cx="12045493" cy="8858256"/>
            <a:chOff x="-12135755" y="-1166960"/>
            <a:chExt cx="12045493" cy="8858256"/>
          </a:xfrm>
        </p:grpSpPr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F6510F19-0C13-4DB6-B0F9-C67FFE87FAEA}"/>
                </a:ext>
              </a:extLst>
            </p:cNvPr>
            <p:cNvSpPr/>
            <p:nvPr/>
          </p:nvSpPr>
          <p:spPr>
            <a:xfrm>
              <a:off x="-12135755" y="-1166960"/>
              <a:ext cx="12018999" cy="8858256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Rectangle: Rounded Corners 144">
              <a:extLst>
                <a:ext uri="{FF2B5EF4-FFF2-40B4-BE49-F238E27FC236}">
                  <a16:creationId xmlns:a16="http://schemas.microsoft.com/office/drawing/2014/main" id="{186BF5AD-D671-4113-9D44-A56530337480}"/>
                </a:ext>
              </a:extLst>
            </p:cNvPr>
            <p:cNvSpPr/>
            <p:nvPr/>
          </p:nvSpPr>
          <p:spPr>
            <a:xfrm>
              <a:off x="-648115" y="2258775"/>
              <a:ext cx="533680" cy="2360918"/>
            </a:xfrm>
            <a:prstGeom prst="roundRect">
              <a:avLst>
                <a:gd name="adj" fmla="val 17369"/>
              </a:avLst>
            </a:prstGeom>
            <a:solidFill>
              <a:srgbClr val="F13A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130D0907-6B48-4F9E-80EA-726B3F434F34}"/>
                </a:ext>
              </a:extLst>
            </p:cNvPr>
            <p:cNvSpPr txBox="1"/>
            <p:nvPr/>
          </p:nvSpPr>
          <p:spPr>
            <a:xfrm rot="16200000">
              <a:off x="-1501553" y="3205354"/>
              <a:ext cx="236091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  <a:latin typeface="Tw Cen MT" panose="020B0602020104020603" pitchFamily="34" charset="0"/>
                </a:rPr>
                <a:t>Conclusion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5D1A3730-4ECA-4828-ABAD-22B674C24E61}"/>
              </a:ext>
            </a:extLst>
          </p:cNvPr>
          <p:cNvGrpSpPr/>
          <p:nvPr/>
        </p:nvGrpSpPr>
        <p:grpSpPr>
          <a:xfrm>
            <a:off x="4007616" y="3576700"/>
            <a:ext cx="317970" cy="211094"/>
            <a:chOff x="1677812" y="4248152"/>
            <a:chExt cx="211094" cy="211094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B27B47C1-7F54-4314-87AF-3E0D3AF899C9}"/>
                </a:ext>
              </a:extLst>
            </p:cNvPr>
            <p:cNvSpPr/>
            <p:nvPr/>
          </p:nvSpPr>
          <p:spPr>
            <a:xfrm>
              <a:off x="1677812" y="4248152"/>
              <a:ext cx="211094" cy="21109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D39FC519-28C0-481E-AF06-D6964E8E107B}"/>
                </a:ext>
              </a:extLst>
            </p:cNvPr>
            <p:cNvSpPr/>
            <p:nvPr/>
          </p:nvSpPr>
          <p:spPr>
            <a:xfrm>
              <a:off x="1708100" y="4278440"/>
              <a:ext cx="150518" cy="150518"/>
            </a:xfrm>
            <a:prstGeom prst="ellips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8477C530-BA3D-4788-8B5B-62DFB1CF579B}"/>
              </a:ext>
            </a:extLst>
          </p:cNvPr>
          <p:cNvGrpSpPr/>
          <p:nvPr/>
        </p:nvGrpSpPr>
        <p:grpSpPr>
          <a:xfrm>
            <a:off x="7894202" y="3576700"/>
            <a:ext cx="317970" cy="211094"/>
            <a:chOff x="5973250" y="4248152"/>
            <a:chExt cx="211094" cy="211094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C8F5E12D-B24E-4293-92CE-0B8849D1D334}"/>
                </a:ext>
              </a:extLst>
            </p:cNvPr>
            <p:cNvSpPr/>
            <p:nvPr/>
          </p:nvSpPr>
          <p:spPr>
            <a:xfrm>
              <a:off x="5973250" y="4248152"/>
              <a:ext cx="211094" cy="21109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FDFBF15B-BF7C-4E53-AF2B-77FC610AECBC}"/>
                </a:ext>
              </a:extLst>
            </p:cNvPr>
            <p:cNvSpPr/>
            <p:nvPr/>
          </p:nvSpPr>
          <p:spPr>
            <a:xfrm>
              <a:off x="6003538" y="4278440"/>
              <a:ext cx="150518" cy="150518"/>
            </a:xfrm>
            <a:prstGeom prst="ellipse">
              <a:avLst/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79" name="TextBox 78">
            <a:extLst>
              <a:ext uri="{FF2B5EF4-FFF2-40B4-BE49-F238E27FC236}">
                <a16:creationId xmlns:a16="http://schemas.microsoft.com/office/drawing/2014/main" id="{2025CA9E-C0B4-4CBC-BFF2-912B2390DAA9}"/>
              </a:ext>
            </a:extLst>
          </p:cNvPr>
          <p:cNvSpPr txBox="1"/>
          <p:nvPr/>
        </p:nvSpPr>
        <p:spPr>
          <a:xfrm>
            <a:off x="717596" y="4108016"/>
            <a:ext cx="1163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600" b="1">
                <a:solidFill>
                  <a:srgbClr val="737373"/>
                </a:solidFill>
                <a:latin typeface="Tw Cen MT" panose="020B0602020104020603" pitchFamily="34" charset="0"/>
              </a:defRPr>
            </a:lvl1pPr>
          </a:lstStyle>
          <a:p>
            <a:pPr algn="l"/>
            <a:r>
              <a:rPr lang="en-US" sz="1800" dirty="0">
                <a:solidFill>
                  <a:srgbClr val="FEC630"/>
                </a:solidFill>
              </a:rPr>
              <a:t>Adj. R2</a:t>
            </a:r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2C4C985F-C2FD-430F-B8DC-E40A65C8BB7F}"/>
              </a:ext>
            </a:extLst>
          </p:cNvPr>
          <p:cNvGrpSpPr/>
          <p:nvPr/>
        </p:nvGrpSpPr>
        <p:grpSpPr>
          <a:xfrm>
            <a:off x="1986030" y="1944520"/>
            <a:ext cx="1332602" cy="1447333"/>
            <a:chOff x="1494518" y="2209800"/>
            <a:chExt cx="1591582" cy="1866900"/>
          </a:xfrm>
        </p:grpSpPr>
        <p:sp>
          <p:nvSpPr>
            <p:cNvPr id="81" name="Rectangle: Top Corners Rounded 80">
              <a:extLst>
                <a:ext uri="{FF2B5EF4-FFF2-40B4-BE49-F238E27FC236}">
                  <a16:creationId xmlns:a16="http://schemas.microsoft.com/office/drawing/2014/main" id="{2586408B-6540-435C-88A8-92EA87ED9FA6}"/>
                </a:ext>
              </a:extLst>
            </p:cNvPr>
            <p:cNvSpPr/>
            <p:nvPr/>
          </p:nvSpPr>
          <p:spPr>
            <a:xfrm>
              <a:off x="1494518" y="2209800"/>
              <a:ext cx="1591582" cy="1866900"/>
            </a:xfrm>
            <a:prstGeom prst="round2SameRect">
              <a:avLst>
                <a:gd name="adj1" fmla="val 12063"/>
                <a:gd name="adj2" fmla="val 0"/>
              </a:avLst>
            </a:prstGeom>
            <a:solidFill>
              <a:srgbClr val="01C2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endParaRPr lang="en-US" sz="2400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4861EEB1-B077-49A2-B82B-23F238E8DB62}"/>
                </a:ext>
              </a:extLst>
            </p:cNvPr>
            <p:cNvSpPr txBox="1"/>
            <p:nvPr/>
          </p:nvSpPr>
          <p:spPr>
            <a:xfrm>
              <a:off x="1852081" y="2916906"/>
              <a:ext cx="877202" cy="836709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sz="4400" b="1" dirty="0">
                  <a:solidFill>
                    <a:srgbClr val="E6E7E9"/>
                  </a:solidFill>
                  <a:latin typeface="Tw Cen MT" panose="020B0602020104020603" pitchFamily="34" charset="0"/>
                </a:rPr>
                <a:t>1</a:t>
              </a:r>
            </a:p>
          </p:txBody>
        </p:sp>
      </p:grpSp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CA509539-1F6D-4CA1-8793-836131249B67}"/>
              </a:ext>
            </a:extLst>
          </p:cNvPr>
          <p:cNvSpPr/>
          <p:nvPr/>
        </p:nvSpPr>
        <p:spPr>
          <a:xfrm flipV="1">
            <a:off x="1987802" y="2821374"/>
            <a:ext cx="1332602" cy="2031844"/>
          </a:xfrm>
          <a:custGeom>
            <a:avLst/>
            <a:gdLst>
              <a:gd name="connsiteX0" fmla="*/ 0 w 1591582"/>
              <a:gd name="connsiteY0" fmla="*/ 3031986 h 3031986"/>
              <a:gd name="connsiteX1" fmla="*/ 357641 w 1591582"/>
              <a:gd name="connsiteY1" fmla="*/ 3031986 h 3031986"/>
              <a:gd name="connsiteX2" fmla="*/ 795791 w 1591582"/>
              <a:gd name="connsiteY2" fmla="*/ 2593836 h 3031986"/>
              <a:gd name="connsiteX3" fmla="*/ 1233941 w 1591582"/>
              <a:gd name="connsiteY3" fmla="*/ 3031986 h 3031986"/>
              <a:gd name="connsiteX4" fmla="*/ 1591582 w 1591582"/>
              <a:gd name="connsiteY4" fmla="*/ 3031986 h 3031986"/>
              <a:gd name="connsiteX5" fmla="*/ 1591582 w 1591582"/>
              <a:gd name="connsiteY5" fmla="*/ 314242 h 3031986"/>
              <a:gd name="connsiteX6" fmla="*/ 1277340 w 1591582"/>
              <a:gd name="connsiteY6" fmla="*/ 0 h 3031986"/>
              <a:gd name="connsiteX7" fmla="*/ 314242 w 1591582"/>
              <a:gd name="connsiteY7" fmla="*/ 0 h 3031986"/>
              <a:gd name="connsiteX8" fmla="*/ 0 w 1591582"/>
              <a:gd name="connsiteY8" fmla="*/ 314242 h 303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91582" h="3031986">
                <a:moveTo>
                  <a:pt x="0" y="3031986"/>
                </a:moveTo>
                <a:lnTo>
                  <a:pt x="357641" y="3031986"/>
                </a:lnTo>
                <a:cubicBezTo>
                  <a:pt x="357641" y="2790002"/>
                  <a:pt x="553807" y="2593836"/>
                  <a:pt x="795791" y="2593836"/>
                </a:cubicBezTo>
                <a:cubicBezTo>
                  <a:pt x="1037775" y="2593836"/>
                  <a:pt x="1233941" y="2790002"/>
                  <a:pt x="1233941" y="3031986"/>
                </a:cubicBezTo>
                <a:lnTo>
                  <a:pt x="1591582" y="3031986"/>
                </a:lnTo>
                <a:lnTo>
                  <a:pt x="1591582" y="314242"/>
                </a:lnTo>
                <a:cubicBezTo>
                  <a:pt x="1591582" y="140691"/>
                  <a:pt x="1450891" y="0"/>
                  <a:pt x="1277340" y="0"/>
                </a:cubicBezTo>
                <a:lnTo>
                  <a:pt x="314242" y="0"/>
                </a:lnTo>
                <a:cubicBezTo>
                  <a:pt x="140691" y="0"/>
                  <a:pt x="0" y="140691"/>
                  <a:pt x="0" y="31424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sx="107000" sy="107000" algn="ct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E60DF70A-332B-40F4-B55F-8CA70E9B2107}"/>
              </a:ext>
            </a:extLst>
          </p:cNvPr>
          <p:cNvSpPr txBox="1"/>
          <p:nvPr/>
        </p:nvSpPr>
        <p:spPr>
          <a:xfrm>
            <a:off x="1977415" y="3211417"/>
            <a:ext cx="1345778" cy="367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Tw Cen MT" panose="020B0602020104020603" pitchFamily="34" charset="0"/>
              </a:rPr>
              <a:t>43.7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1962BCDA-CE85-4F4E-8D96-3AA7602502C2}"/>
              </a:ext>
            </a:extLst>
          </p:cNvPr>
          <p:cNvSpPr txBox="1"/>
          <p:nvPr/>
        </p:nvSpPr>
        <p:spPr>
          <a:xfrm>
            <a:off x="1969510" y="3660720"/>
            <a:ext cx="1345778" cy="367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Tw Cen MT" panose="020B0602020104020603" pitchFamily="34" charset="0"/>
              </a:rPr>
              <a:t>0.10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56A585CA-2059-424F-835A-992FE05C8714}"/>
              </a:ext>
            </a:extLst>
          </p:cNvPr>
          <p:cNvSpPr txBox="1"/>
          <p:nvPr/>
        </p:nvSpPr>
        <p:spPr>
          <a:xfrm>
            <a:off x="1974090" y="4107320"/>
            <a:ext cx="1345778" cy="367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Tw Cen MT" panose="020B0602020104020603" pitchFamily="34" charset="0"/>
              </a:rPr>
              <a:t>0.07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4E175363-4EA1-4434-8F6E-4BB366E24500}"/>
              </a:ext>
            </a:extLst>
          </p:cNvPr>
          <p:cNvSpPr txBox="1"/>
          <p:nvPr/>
        </p:nvSpPr>
        <p:spPr>
          <a:xfrm flipH="1">
            <a:off x="1989042" y="1964861"/>
            <a:ext cx="13295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2"/>
                </a:solidFill>
                <a:latin typeface="Tw Cen MT" panose="020B0602020104020603" pitchFamily="34" charset="0"/>
              </a:rPr>
              <a:t>DT</a:t>
            </a:r>
            <a:endParaRPr lang="en-IN" sz="3200" b="1" dirty="0">
              <a:solidFill>
                <a:schemeClr val="bg2"/>
              </a:solidFill>
              <a:latin typeface="Tw Cen MT" panose="020B0602020104020603" pitchFamily="34" charset="0"/>
            </a:endParaRPr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7A706994-B3B3-49B3-BF50-36281268B5F3}"/>
              </a:ext>
            </a:extLst>
          </p:cNvPr>
          <p:cNvGrpSpPr/>
          <p:nvPr/>
        </p:nvGrpSpPr>
        <p:grpSpPr>
          <a:xfrm>
            <a:off x="3597211" y="1931109"/>
            <a:ext cx="1352837" cy="1487474"/>
            <a:chOff x="1494518" y="2209800"/>
            <a:chExt cx="1591582" cy="1866900"/>
          </a:xfrm>
          <a:solidFill>
            <a:srgbClr val="FD5868"/>
          </a:solidFill>
        </p:grpSpPr>
        <p:sp>
          <p:nvSpPr>
            <p:cNvPr id="98" name="Rectangle: Top Corners Rounded 97">
              <a:extLst>
                <a:ext uri="{FF2B5EF4-FFF2-40B4-BE49-F238E27FC236}">
                  <a16:creationId xmlns:a16="http://schemas.microsoft.com/office/drawing/2014/main" id="{5E64C0C0-4BDF-4D8F-930D-E98F6DA88550}"/>
                </a:ext>
              </a:extLst>
            </p:cNvPr>
            <p:cNvSpPr/>
            <p:nvPr/>
          </p:nvSpPr>
          <p:spPr>
            <a:xfrm>
              <a:off x="1494518" y="2209800"/>
              <a:ext cx="1591582" cy="1866900"/>
            </a:xfrm>
            <a:prstGeom prst="round2SameRect">
              <a:avLst>
                <a:gd name="adj1" fmla="val 12063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endParaRPr lang="en-US" sz="2400"/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6D55C7F3-D375-4A2B-8022-6A3863260ABF}"/>
                </a:ext>
              </a:extLst>
            </p:cNvPr>
            <p:cNvSpPr txBox="1"/>
            <p:nvPr/>
          </p:nvSpPr>
          <p:spPr>
            <a:xfrm>
              <a:off x="1852081" y="2798649"/>
              <a:ext cx="877202" cy="954965"/>
            </a:xfrm>
            <a:prstGeom prst="rect">
              <a:avLst/>
            </a:prstGeom>
            <a:grpFill/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sz="4400" b="1" dirty="0">
                  <a:solidFill>
                    <a:srgbClr val="E6E7E9"/>
                  </a:solidFill>
                  <a:latin typeface="Tw Cen MT" panose="020B0602020104020603" pitchFamily="34" charset="0"/>
                </a:rPr>
                <a:t>2</a:t>
              </a:r>
            </a:p>
          </p:txBody>
        </p:sp>
      </p:grpSp>
      <p:sp>
        <p:nvSpPr>
          <p:cNvPr id="100" name="Freeform: Shape 99">
            <a:extLst>
              <a:ext uri="{FF2B5EF4-FFF2-40B4-BE49-F238E27FC236}">
                <a16:creationId xmlns:a16="http://schemas.microsoft.com/office/drawing/2014/main" id="{F90FF963-8D3F-4EAC-A6EA-C4E45EECFE70}"/>
              </a:ext>
            </a:extLst>
          </p:cNvPr>
          <p:cNvSpPr/>
          <p:nvPr/>
        </p:nvSpPr>
        <p:spPr>
          <a:xfrm flipV="1">
            <a:off x="3589958" y="2808272"/>
            <a:ext cx="1376233" cy="2088195"/>
          </a:xfrm>
          <a:custGeom>
            <a:avLst/>
            <a:gdLst>
              <a:gd name="connsiteX0" fmla="*/ 0 w 1591582"/>
              <a:gd name="connsiteY0" fmla="*/ 3031986 h 3031986"/>
              <a:gd name="connsiteX1" fmla="*/ 357641 w 1591582"/>
              <a:gd name="connsiteY1" fmla="*/ 3031986 h 3031986"/>
              <a:gd name="connsiteX2" fmla="*/ 795791 w 1591582"/>
              <a:gd name="connsiteY2" fmla="*/ 2593836 h 3031986"/>
              <a:gd name="connsiteX3" fmla="*/ 1233941 w 1591582"/>
              <a:gd name="connsiteY3" fmla="*/ 3031986 h 3031986"/>
              <a:gd name="connsiteX4" fmla="*/ 1591582 w 1591582"/>
              <a:gd name="connsiteY4" fmla="*/ 3031986 h 3031986"/>
              <a:gd name="connsiteX5" fmla="*/ 1591582 w 1591582"/>
              <a:gd name="connsiteY5" fmla="*/ 314242 h 3031986"/>
              <a:gd name="connsiteX6" fmla="*/ 1277340 w 1591582"/>
              <a:gd name="connsiteY6" fmla="*/ 0 h 3031986"/>
              <a:gd name="connsiteX7" fmla="*/ 314242 w 1591582"/>
              <a:gd name="connsiteY7" fmla="*/ 0 h 3031986"/>
              <a:gd name="connsiteX8" fmla="*/ 0 w 1591582"/>
              <a:gd name="connsiteY8" fmla="*/ 314242 h 303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91582" h="3031986">
                <a:moveTo>
                  <a:pt x="0" y="3031986"/>
                </a:moveTo>
                <a:lnTo>
                  <a:pt x="357641" y="3031986"/>
                </a:lnTo>
                <a:cubicBezTo>
                  <a:pt x="357641" y="2790002"/>
                  <a:pt x="553807" y="2593836"/>
                  <a:pt x="795791" y="2593836"/>
                </a:cubicBezTo>
                <a:cubicBezTo>
                  <a:pt x="1037775" y="2593836"/>
                  <a:pt x="1233941" y="2790002"/>
                  <a:pt x="1233941" y="3031986"/>
                </a:cubicBezTo>
                <a:lnTo>
                  <a:pt x="1591582" y="3031986"/>
                </a:lnTo>
                <a:lnTo>
                  <a:pt x="1591582" y="314242"/>
                </a:lnTo>
                <a:cubicBezTo>
                  <a:pt x="1591582" y="140691"/>
                  <a:pt x="1450891" y="0"/>
                  <a:pt x="1277340" y="0"/>
                </a:cubicBezTo>
                <a:lnTo>
                  <a:pt x="314242" y="0"/>
                </a:lnTo>
                <a:cubicBezTo>
                  <a:pt x="140691" y="0"/>
                  <a:pt x="0" y="140691"/>
                  <a:pt x="0" y="31424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sx="107000" sy="107000" algn="ct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EFB7D9A4-54AB-4195-A93F-23EC110BEDEF}"/>
              </a:ext>
            </a:extLst>
          </p:cNvPr>
          <p:cNvSpPr txBox="1"/>
          <p:nvPr/>
        </p:nvSpPr>
        <p:spPr>
          <a:xfrm>
            <a:off x="3597017" y="3257954"/>
            <a:ext cx="1345778" cy="367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Tw Cen MT" panose="020B0602020104020603" pitchFamily="34" charset="0"/>
              </a:rPr>
              <a:t>44.6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2321B9E4-CB3A-4642-AEFD-55ED0B85BF90}"/>
              </a:ext>
            </a:extLst>
          </p:cNvPr>
          <p:cNvSpPr txBox="1"/>
          <p:nvPr/>
        </p:nvSpPr>
        <p:spPr>
          <a:xfrm>
            <a:off x="3587516" y="3707014"/>
            <a:ext cx="1345778" cy="367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Tw Cen MT" panose="020B0602020104020603" pitchFamily="34" charset="0"/>
              </a:rPr>
              <a:t>0.06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7512EB9F-C6CA-4CFB-A4B7-539739E6FBC5}"/>
              </a:ext>
            </a:extLst>
          </p:cNvPr>
          <p:cNvSpPr txBox="1"/>
          <p:nvPr/>
        </p:nvSpPr>
        <p:spPr>
          <a:xfrm>
            <a:off x="3593154" y="4152577"/>
            <a:ext cx="1345778" cy="367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Tw Cen MT" panose="020B0602020104020603" pitchFamily="34" charset="0"/>
              </a:rPr>
              <a:t>0.03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CDCED152-6483-40CB-81C7-6A494311B612}"/>
              </a:ext>
            </a:extLst>
          </p:cNvPr>
          <p:cNvSpPr txBox="1"/>
          <p:nvPr/>
        </p:nvSpPr>
        <p:spPr>
          <a:xfrm flipH="1">
            <a:off x="3590764" y="1943602"/>
            <a:ext cx="13593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2"/>
                </a:solidFill>
                <a:latin typeface="Tw Cen MT" panose="020B0602020104020603" pitchFamily="34" charset="0"/>
              </a:rPr>
              <a:t>GS_DT</a:t>
            </a:r>
            <a:endParaRPr lang="en-IN" sz="3200" b="1" dirty="0">
              <a:solidFill>
                <a:schemeClr val="bg2"/>
              </a:solidFill>
              <a:latin typeface="Tw Cen MT" panose="020B0602020104020603" pitchFamily="34" charset="0"/>
            </a:endParaRPr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F3EFF033-4D5D-4942-A111-EBF9F5A64CDB}"/>
              </a:ext>
            </a:extLst>
          </p:cNvPr>
          <p:cNvGrpSpPr/>
          <p:nvPr/>
        </p:nvGrpSpPr>
        <p:grpSpPr>
          <a:xfrm>
            <a:off x="8535237" y="1944522"/>
            <a:ext cx="1352837" cy="1487474"/>
            <a:chOff x="1494518" y="2209800"/>
            <a:chExt cx="1591582" cy="1866900"/>
          </a:xfrm>
          <a:solidFill>
            <a:srgbClr val="FEC630"/>
          </a:solidFill>
        </p:grpSpPr>
        <p:sp>
          <p:nvSpPr>
            <p:cNvPr id="107" name="Rectangle: Top Corners Rounded 106">
              <a:extLst>
                <a:ext uri="{FF2B5EF4-FFF2-40B4-BE49-F238E27FC236}">
                  <a16:creationId xmlns:a16="http://schemas.microsoft.com/office/drawing/2014/main" id="{E31F6FFF-99FE-499F-A3D0-38AFC0B2B97C}"/>
                </a:ext>
              </a:extLst>
            </p:cNvPr>
            <p:cNvSpPr/>
            <p:nvPr/>
          </p:nvSpPr>
          <p:spPr>
            <a:xfrm>
              <a:off x="1494518" y="2209800"/>
              <a:ext cx="1591582" cy="1866900"/>
            </a:xfrm>
            <a:prstGeom prst="round2SameRect">
              <a:avLst>
                <a:gd name="adj1" fmla="val 12063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endParaRPr lang="en-US" sz="2400"/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8BCB737F-75CD-4C2F-AD28-D1C9BC5E46FF}"/>
                </a:ext>
              </a:extLst>
            </p:cNvPr>
            <p:cNvSpPr txBox="1"/>
            <p:nvPr/>
          </p:nvSpPr>
          <p:spPr>
            <a:xfrm>
              <a:off x="1852081" y="2798649"/>
              <a:ext cx="877202" cy="954965"/>
            </a:xfrm>
            <a:prstGeom prst="rect">
              <a:avLst/>
            </a:prstGeom>
            <a:grpFill/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sz="4400" b="1" dirty="0">
                  <a:solidFill>
                    <a:srgbClr val="E6E7E9"/>
                  </a:solidFill>
                  <a:latin typeface="Tw Cen MT" panose="020B0602020104020603" pitchFamily="34" charset="0"/>
                </a:rPr>
                <a:t>5</a:t>
              </a:r>
            </a:p>
          </p:txBody>
        </p:sp>
      </p:grpSp>
      <p:sp>
        <p:nvSpPr>
          <p:cNvPr id="109" name="Freeform: Shape 108">
            <a:extLst>
              <a:ext uri="{FF2B5EF4-FFF2-40B4-BE49-F238E27FC236}">
                <a16:creationId xmlns:a16="http://schemas.microsoft.com/office/drawing/2014/main" id="{864DDDF0-95C3-4266-8B4F-905594A9DD15}"/>
              </a:ext>
            </a:extLst>
          </p:cNvPr>
          <p:cNvSpPr/>
          <p:nvPr/>
        </p:nvSpPr>
        <p:spPr>
          <a:xfrm flipV="1">
            <a:off x="8537553" y="2821420"/>
            <a:ext cx="1352837" cy="2088196"/>
          </a:xfrm>
          <a:custGeom>
            <a:avLst/>
            <a:gdLst>
              <a:gd name="connsiteX0" fmla="*/ 0 w 1591582"/>
              <a:gd name="connsiteY0" fmla="*/ 3031986 h 3031986"/>
              <a:gd name="connsiteX1" fmla="*/ 357641 w 1591582"/>
              <a:gd name="connsiteY1" fmla="*/ 3031986 h 3031986"/>
              <a:gd name="connsiteX2" fmla="*/ 795791 w 1591582"/>
              <a:gd name="connsiteY2" fmla="*/ 2593836 h 3031986"/>
              <a:gd name="connsiteX3" fmla="*/ 1233941 w 1591582"/>
              <a:gd name="connsiteY3" fmla="*/ 3031986 h 3031986"/>
              <a:gd name="connsiteX4" fmla="*/ 1591582 w 1591582"/>
              <a:gd name="connsiteY4" fmla="*/ 3031986 h 3031986"/>
              <a:gd name="connsiteX5" fmla="*/ 1591582 w 1591582"/>
              <a:gd name="connsiteY5" fmla="*/ 314242 h 3031986"/>
              <a:gd name="connsiteX6" fmla="*/ 1277340 w 1591582"/>
              <a:gd name="connsiteY6" fmla="*/ 0 h 3031986"/>
              <a:gd name="connsiteX7" fmla="*/ 314242 w 1591582"/>
              <a:gd name="connsiteY7" fmla="*/ 0 h 3031986"/>
              <a:gd name="connsiteX8" fmla="*/ 0 w 1591582"/>
              <a:gd name="connsiteY8" fmla="*/ 314242 h 303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91582" h="3031986">
                <a:moveTo>
                  <a:pt x="0" y="3031986"/>
                </a:moveTo>
                <a:lnTo>
                  <a:pt x="357641" y="3031986"/>
                </a:lnTo>
                <a:cubicBezTo>
                  <a:pt x="357641" y="2790002"/>
                  <a:pt x="553807" y="2593836"/>
                  <a:pt x="795791" y="2593836"/>
                </a:cubicBezTo>
                <a:cubicBezTo>
                  <a:pt x="1037775" y="2593836"/>
                  <a:pt x="1233941" y="2790002"/>
                  <a:pt x="1233941" y="3031986"/>
                </a:cubicBezTo>
                <a:lnTo>
                  <a:pt x="1591582" y="3031986"/>
                </a:lnTo>
                <a:lnTo>
                  <a:pt x="1591582" y="314242"/>
                </a:lnTo>
                <a:cubicBezTo>
                  <a:pt x="1591582" y="140691"/>
                  <a:pt x="1450891" y="0"/>
                  <a:pt x="1277340" y="0"/>
                </a:cubicBezTo>
                <a:lnTo>
                  <a:pt x="314242" y="0"/>
                </a:lnTo>
                <a:cubicBezTo>
                  <a:pt x="140691" y="0"/>
                  <a:pt x="0" y="140691"/>
                  <a:pt x="0" y="31424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sx="107000" sy="107000" algn="ct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F23624C7-A488-4882-9D30-985C4817434A}"/>
              </a:ext>
            </a:extLst>
          </p:cNvPr>
          <p:cNvSpPr txBox="1"/>
          <p:nvPr/>
        </p:nvSpPr>
        <p:spPr>
          <a:xfrm>
            <a:off x="8533627" y="3271101"/>
            <a:ext cx="1345778" cy="367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Tw Cen MT" panose="020B0602020104020603" pitchFamily="34" charset="0"/>
              </a:rPr>
              <a:t>40.4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3927C85E-3F79-4D01-830A-910774B2B302}"/>
              </a:ext>
            </a:extLst>
          </p:cNvPr>
          <p:cNvSpPr txBox="1"/>
          <p:nvPr/>
        </p:nvSpPr>
        <p:spPr>
          <a:xfrm>
            <a:off x="8526040" y="3720160"/>
            <a:ext cx="1345778" cy="367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Tw Cen MT" panose="020B0602020104020603" pitchFamily="34" charset="0"/>
              </a:rPr>
              <a:t>0.23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A2C1AEA8-C1D4-45F1-8702-2FBE8A79F1FF}"/>
              </a:ext>
            </a:extLst>
          </p:cNvPr>
          <p:cNvSpPr txBox="1"/>
          <p:nvPr/>
        </p:nvSpPr>
        <p:spPr>
          <a:xfrm>
            <a:off x="8531678" y="4165723"/>
            <a:ext cx="1345778" cy="367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Tw Cen MT" panose="020B0602020104020603" pitchFamily="34" charset="0"/>
              </a:rPr>
              <a:t>0.21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99D8A788-2568-40F2-B479-F4BD2D55E3B2}"/>
              </a:ext>
            </a:extLst>
          </p:cNvPr>
          <p:cNvSpPr txBox="1"/>
          <p:nvPr/>
        </p:nvSpPr>
        <p:spPr>
          <a:xfrm flipH="1">
            <a:off x="8452581" y="1946430"/>
            <a:ext cx="15101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2"/>
                </a:solidFill>
                <a:latin typeface="Tw Cen MT" panose="020B0602020104020603" pitchFamily="34" charset="0"/>
              </a:rPr>
              <a:t>GS_RF2</a:t>
            </a:r>
            <a:endParaRPr lang="en-IN" sz="3200" b="1" dirty="0">
              <a:solidFill>
                <a:schemeClr val="bg2"/>
              </a:solidFill>
              <a:latin typeface="Tw Cen MT" panose="020B0602020104020603" pitchFamily="34" charset="0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47E8DE85-75FB-422F-B0B9-2C4F86B01B0B}"/>
              </a:ext>
            </a:extLst>
          </p:cNvPr>
          <p:cNvSpPr txBox="1"/>
          <p:nvPr/>
        </p:nvSpPr>
        <p:spPr>
          <a:xfrm>
            <a:off x="716456" y="3218845"/>
            <a:ext cx="1315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1C2F3"/>
                </a:solidFill>
                <a:latin typeface="Tw Cen MT" panose="020B0602020104020603" pitchFamily="34" charset="0"/>
              </a:rPr>
              <a:t>RMSE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72B866B8-A936-4F32-938A-F94636CFB4ED}"/>
              </a:ext>
            </a:extLst>
          </p:cNvPr>
          <p:cNvSpPr txBox="1"/>
          <p:nvPr/>
        </p:nvSpPr>
        <p:spPr>
          <a:xfrm>
            <a:off x="724796" y="3679249"/>
            <a:ext cx="1158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600" b="1">
                <a:solidFill>
                  <a:srgbClr val="737373"/>
                </a:solidFill>
                <a:latin typeface="Tw Cen MT" panose="020B0602020104020603" pitchFamily="34" charset="0"/>
              </a:defRPr>
            </a:lvl1pPr>
          </a:lstStyle>
          <a:p>
            <a:pPr algn="l"/>
            <a:r>
              <a:rPr lang="en-US" sz="1800" dirty="0">
                <a:solidFill>
                  <a:srgbClr val="FF5969"/>
                </a:solidFill>
              </a:rPr>
              <a:t>R2</a:t>
            </a:r>
          </a:p>
        </p:txBody>
      </p: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38C17A81-4A16-4DED-A61F-425AF1E0C70B}"/>
              </a:ext>
            </a:extLst>
          </p:cNvPr>
          <p:cNvGrpSpPr/>
          <p:nvPr/>
        </p:nvGrpSpPr>
        <p:grpSpPr>
          <a:xfrm>
            <a:off x="6883889" y="1941295"/>
            <a:ext cx="1352837" cy="1487474"/>
            <a:chOff x="1494518" y="2209800"/>
            <a:chExt cx="1591582" cy="1866900"/>
          </a:xfrm>
          <a:solidFill>
            <a:srgbClr val="00A0A8"/>
          </a:solidFill>
        </p:grpSpPr>
        <p:sp>
          <p:nvSpPr>
            <p:cNvPr id="118" name="Rectangle: Top Corners Rounded 117">
              <a:extLst>
                <a:ext uri="{FF2B5EF4-FFF2-40B4-BE49-F238E27FC236}">
                  <a16:creationId xmlns:a16="http://schemas.microsoft.com/office/drawing/2014/main" id="{14ABDB84-0F5F-49F1-A034-A1FB916CBCB3}"/>
                </a:ext>
              </a:extLst>
            </p:cNvPr>
            <p:cNvSpPr/>
            <p:nvPr/>
          </p:nvSpPr>
          <p:spPr>
            <a:xfrm>
              <a:off x="1494518" y="2209800"/>
              <a:ext cx="1591582" cy="1866900"/>
            </a:xfrm>
            <a:prstGeom prst="round2SameRect">
              <a:avLst>
                <a:gd name="adj1" fmla="val 12063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endParaRPr lang="en-US" sz="2400"/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173C494F-D736-4192-850C-C9974F9796EE}"/>
                </a:ext>
              </a:extLst>
            </p:cNvPr>
            <p:cNvSpPr txBox="1"/>
            <p:nvPr/>
          </p:nvSpPr>
          <p:spPr>
            <a:xfrm>
              <a:off x="1852081" y="2798649"/>
              <a:ext cx="877202" cy="954965"/>
            </a:xfrm>
            <a:prstGeom prst="rect">
              <a:avLst/>
            </a:prstGeom>
            <a:grpFill/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sz="4400" b="1" dirty="0">
                  <a:solidFill>
                    <a:srgbClr val="E6E7E9"/>
                  </a:solidFill>
                  <a:latin typeface="Tw Cen MT" panose="020B0602020104020603" pitchFamily="34" charset="0"/>
                </a:rPr>
                <a:t>4</a:t>
              </a:r>
            </a:p>
          </p:txBody>
        </p:sp>
      </p:grpSp>
      <p:sp>
        <p:nvSpPr>
          <p:cNvPr id="120" name="Freeform: Shape 119">
            <a:extLst>
              <a:ext uri="{FF2B5EF4-FFF2-40B4-BE49-F238E27FC236}">
                <a16:creationId xmlns:a16="http://schemas.microsoft.com/office/drawing/2014/main" id="{8895CC06-327B-4665-BCA2-CFF55680D48D}"/>
              </a:ext>
            </a:extLst>
          </p:cNvPr>
          <p:cNvSpPr/>
          <p:nvPr/>
        </p:nvSpPr>
        <p:spPr>
          <a:xfrm flipV="1">
            <a:off x="6885047" y="2827945"/>
            <a:ext cx="1352837" cy="2088195"/>
          </a:xfrm>
          <a:custGeom>
            <a:avLst/>
            <a:gdLst>
              <a:gd name="connsiteX0" fmla="*/ 0 w 1591582"/>
              <a:gd name="connsiteY0" fmla="*/ 3031986 h 3031986"/>
              <a:gd name="connsiteX1" fmla="*/ 357641 w 1591582"/>
              <a:gd name="connsiteY1" fmla="*/ 3031986 h 3031986"/>
              <a:gd name="connsiteX2" fmla="*/ 795791 w 1591582"/>
              <a:gd name="connsiteY2" fmla="*/ 2593836 h 3031986"/>
              <a:gd name="connsiteX3" fmla="*/ 1233941 w 1591582"/>
              <a:gd name="connsiteY3" fmla="*/ 3031986 h 3031986"/>
              <a:gd name="connsiteX4" fmla="*/ 1591582 w 1591582"/>
              <a:gd name="connsiteY4" fmla="*/ 3031986 h 3031986"/>
              <a:gd name="connsiteX5" fmla="*/ 1591582 w 1591582"/>
              <a:gd name="connsiteY5" fmla="*/ 314242 h 3031986"/>
              <a:gd name="connsiteX6" fmla="*/ 1277340 w 1591582"/>
              <a:gd name="connsiteY6" fmla="*/ 0 h 3031986"/>
              <a:gd name="connsiteX7" fmla="*/ 314242 w 1591582"/>
              <a:gd name="connsiteY7" fmla="*/ 0 h 3031986"/>
              <a:gd name="connsiteX8" fmla="*/ 0 w 1591582"/>
              <a:gd name="connsiteY8" fmla="*/ 314242 h 303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91582" h="3031986">
                <a:moveTo>
                  <a:pt x="0" y="3031986"/>
                </a:moveTo>
                <a:lnTo>
                  <a:pt x="357641" y="3031986"/>
                </a:lnTo>
                <a:cubicBezTo>
                  <a:pt x="357641" y="2790002"/>
                  <a:pt x="553807" y="2593836"/>
                  <a:pt x="795791" y="2593836"/>
                </a:cubicBezTo>
                <a:cubicBezTo>
                  <a:pt x="1037775" y="2593836"/>
                  <a:pt x="1233941" y="2790002"/>
                  <a:pt x="1233941" y="3031986"/>
                </a:cubicBezTo>
                <a:lnTo>
                  <a:pt x="1591582" y="3031986"/>
                </a:lnTo>
                <a:lnTo>
                  <a:pt x="1591582" y="314242"/>
                </a:lnTo>
                <a:cubicBezTo>
                  <a:pt x="1591582" y="140691"/>
                  <a:pt x="1450891" y="0"/>
                  <a:pt x="1277340" y="0"/>
                </a:cubicBezTo>
                <a:lnTo>
                  <a:pt x="314242" y="0"/>
                </a:lnTo>
                <a:cubicBezTo>
                  <a:pt x="140691" y="0"/>
                  <a:pt x="0" y="140691"/>
                  <a:pt x="0" y="31424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sx="107000" sy="107000" algn="ct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5A152078-999A-4D56-9DEB-80FEB5A383AD}"/>
              </a:ext>
            </a:extLst>
          </p:cNvPr>
          <p:cNvSpPr txBox="1"/>
          <p:nvPr/>
        </p:nvSpPr>
        <p:spPr>
          <a:xfrm>
            <a:off x="6881421" y="3273396"/>
            <a:ext cx="1345778" cy="367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Tw Cen MT" panose="020B0602020104020603" pitchFamily="34" charset="0"/>
              </a:rPr>
              <a:t>39.7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4ABA7023-6CBC-4E5B-836E-B7B97AC4A360}"/>
              </a:ext>
            </a:extLst>
          </p:cNvPr>
          <p:cNvSpPr txBox="1"/>
          <p:nvPr/>
        </p:nvSpPr>
        <p:spPr>
          <a:xfrm>
            <a:off x="6873515" y="3722700"/>
            <a:ext cx="1345778" cy="367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Tw Cen MT" panose="020B0602020104020603" pitchFamily="34" charset="0"/>
              </a:rPr>
              <a:t>0.25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27F789F7-4C88-4EE5-8CD7-509A51D1D9B5}"/>
              </a:ext>
            </a:extLst>
          </p:cNvPr>
          <p:cNvSpPr txBox="1"/>
          <p:nvPr/>
        </p:nvSpPr>
        <p:spPr>
          <a:xfrm>
            <a:off x="6878713" y="4170546"/>
            <a:ext cx="1345778" cy="367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Tw Cen MT" panose="020B0602020104020603" pitchFamily="34" charset="0"/>
              </a:rPr>
              <a:t>0.23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D96AB9BE-0ACA-49AC-815B-A678EFB6AA08}"/>
              </a:ext>
            </a:extLst>
          </p:cNvPr>
          <p:cNvSpPr txBox="1"/>
          <p:nvPr/>
        </p:nvSpPr>
        <p:spPr>
          <a:xfrm flipH="1">
            <a:off x="6816872" y="1968157"/>
            <a:ext cx="15291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2"/>
                </a:solidFill>
                <a:latin typeface="Tw Cen MT" panose="020B0602020104020603" pitchFamily="34" charset="0"/>
              </a:rPr>
              <a:t>GS_RF1</a:t>
            </a:r>
            <a:endParaRPr lang="en-IN" sz="3200" b="1" dirty="0">
              <a:solidFill>
                <a:schemeClr val="bg2"/>
              </a:solidFill>
              <a:latin typeface="Tw Cen MT" panose="020B0602020104020603" pitchFamily="34" charset="0"/>
            </a:endParaRPr>
          </a:p>
        </p:txBody>
      </p: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1A8C682B-B041-436B-9D1D-3E5E54C38F8A}"/>
              </a:ext>
            </a:extLst>
          </p:cNvPr>
          <p:cNvGrpSpPr/>
          <p:nvPr/>
        </p:nvGrpSpPr>
        <p:grpSpPr>
          <a:xfrm>
            <a:off x="5227884" y="1934550"/>
            <a:ext cx="1352837" cy="1487474"/>
            <a:chOff x="1494518" y="2209800"/>
            <a:chExt cx="1591582" cy="1866900"/>
          </a:xfrm>
          <a:solidFill>
            <a:srgbClr val="0FF17E"/>
          </a:solidFill>
        </p:grpSpPr>
        <p:sp>
          <p:nvSpPr>
            <p:cNvPr id="127" name="Rectangle: Top Corners Rounded 126">
              <a:extLst>
                <a:ext uri="{FF2B5EF4-FFF2-40B4-BE49-F238E27FC236}">
                  <a16:creationId xmlns:a16="http://schemas.microsoft.com/office/drawing/2014/main" id="{D525C602-1D37-4773-A8E9-EA8CBA6055C9}"/>
                </a:ext>
              </a:extLst>
            </p:cNvPr>
            <p:cNvSpPr/>
            <p:nvPr/>
          </p:nvSpPr>
          <p:spPr>
            <a:xfrm>
              <a:off x="1494518" y="2209800"/>
              <a:ext cx="1591582" cy="1866900"/>
            </a:xfrm>
            <a:prstGeom prst="round2SameRect">
              <a:avLst>
                <a:gd name="adj1" fmla="val 12063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endParaRPr lang="en-US" sz="2400"/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14020769-4C76-4CCA-A449-8D6B070E03D9}"/>
                </a:ext>
              </a:extLst>
            </p:cNvPr>
            <p:cNvSpPr txBox="1"/>
            <p:nvPr/>
          </p:nvSpPr>
          <p:spPr>
            <a:xfrm>
              <a:off x="1852081" y="2798649"/>
              <a:ext cx="877202" cy="954965"/>
            </a:xfrm>
            <a:prstGeom prst="rect">
              <a:avLst/>
            </a:prstGeom>
            <a:grpFill/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sz="4400" b="1" dirty="0">
                  <a:solidFill>
                    <a:srgbClr val="E6E7E9"/>
                  </a:solidFill>
                  <a:latin typeface="Tw Cen MT" panose="020B0602020104020603" pitchFamily="34" charset="0"/>
                </a:rPr>
                <a:t>3</a:t>
              </a:r>
            </a:p>
          </p:txBody>
        </p:sp>
      </p:grpSp>
      <p:sp>
        <p:nvSpPr>
          <p:cNvPr id="129" name="TextBox 128">
            <a:extLst>
              <a:ext uri="{FF2B5EF4-FFF2-40B4-BE49-F238E27FC236}">
                <a16:creationId xmlns:a16="http://schemas.microsoft.com/office/drawing/2014/main" id="{2F396EFF-4080-4673-AC18-43923ECD273C}"/>
              </a:ext>
            </a:extLst>
          </p:cNvPr>
          <p:cNvSpPr txBox="1"/>
          <p:nvPr/>
        </p:nvSpPr>
        <p:spPr>
          <a:xfrm flipH="1">
            <a:off x="5223904" y="1936135"/>
            <a:ext cx="13528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2"/>
                </a:solidFill>
                <a:latin typeface="Tw Cen MT" panose="020B0602020104020603" pitchFamily="34" charset="0"/>
              </a:rPr>
              <a:t>RF</a:t>
            </a:r>
            <a:endParaRPr lang="en-IN" sz="3200" b="1" dirty="0">
              <a:solidFill>
                <a:schemeClr val="bg2"/>
              </a:solidFill>
              <a:latin typeface="Tw Cen MT" panose="020B0602020104020603" pitchFamily="34" charset="0"/>
            </a:endParaRPr>
          </a:p>
        </p:txBody>
      </p:sp>
      <p:sp>
        <p:nvSpPr>
          <p:cNvPr id="130" name="Freeform: Shape 129">
            <a:extLst>
              <a:ext uri="{FF2B5EF4-FFF2-40B4-BE49-F238E27FC236}">
                <a16:creationId xmlns:a16="http://schemas.microsoft.com/office/drawing/2014/main" id="{04AD8849-1A7E-4593-B0A1-A03BC2153637}"/>
              </a:ext>
            </a:extLst>
          </p:cNvPr>
          <p:cNvSpPr/>
          <p:nvPr/>
        </p:nvSpPr>
        <p:spPr>
          <a:xfrm flipV="1">
            <a:off x="5231864" y="2811595"/>
            <a:ext cx="1352837" cy="2088195"/>
          </a:xfrm>
          <a:custGeom>
            <a:avLst/>
            <a:gdLst>
              <a:gd name="connsiteX0" fmla="*/ 0 w 1591582"/>
              <a:gd name="connsiteY0" fmla="*/ 3031986 h 3031986"/>
              <a:gd name="connsiteX1" fmla="*/ 357641 w 1591582"/>
              <a:gd name="connsiteY1" fmla="*/ 3031986 h 3031986"/>
              <a:gd name="connsiteX2" fmla="*/ 795791 w 1591582"/>
              <a:gd name="connsiteY2" fmla="*/ 2593836 h 3031986"/>
              <a:gd name="connsiteX3" fmla="*/ 1233941 w 1591582"/>
              <a:gd name="connsiteY3" fmla="*/ 3031986 h 3031986"/>
              <a:gd name="connsiteX4" fmla="*/ 1591582 w 1591582"/>
              <a:gd name="connsiteY4" fmla="*/ 3031986 h 3031986"/>
              <a:gd name="connsiteX5" fmla="*/ 1591582 w 1591582"/>
              <a:gd name="connsiteY5" fmla="*/ 314242 h 3031986"/>
              <a:gd name="connsiteX6" fmla="*/ 1277340 w 1591582"/>
              <a:gd name="connsiteY6" fmla="*/ 0 h 3031986"/>
              <a:gd name="connsiteX7" fmla="*/ 314242 w 1591582"/>
              <a:gd name="connsiteY7" fmla="*/ 0 h 3031986"/>
              <a:gd name="connsiteX8" fmla="*/ 0 w 1591582"/>
              <a:gd name="connsiteY8" fmla="*/ 314242 h 303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91582" h="3031986">
                <a:moveTo>
                  <a:pt x="0" y="3031986"/>
                </a:moveTo>
                <a:lnTo>
                  <a:pt x="357641" y="3031986"/>
                </a:lnTo>
                <a:cubicBezTo>
                  <a:pt x="357641" y="2790002"/>
                  <a:pt x="553807" y="2593836"/>
                  <a:pt x="795791" y="2593836"/>
                </a:cubicBezTo>
                <a:cubicBezTo>
                  <a:pt x="1037775" y="2593836"/>
                  <a:pt x="1233941" y="2790002"/>
                  <a:pt x="1233941" y="3031986"/>
                </a:cubicBezTo>
                <a:lnTo>
                  <a:pt x="1591582" y="3031986"/>
                </a:lnTo>
                <a:lnTo>
                  <a:pt x="1591582" y="314242"/>
                </a:lnTo>
                <a:cubicBezTo>
                  <a:pt x="1591582" y="140691"/>
                  <a:pt x="1450891" y="0"/>
                  <a:pt x="1277340" y="0"/>
                </a:cubicBezTo>
                <a:lnTo>
                  <a:pt x="314242" y="0"/>
                </a:lnTo>
                <a:cubicBezTo>
                  <a:pt x="140691" y="0"/>
                  <a:pt x="0" y="140691"/>
                  <a:pt x="0" y="31424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sx="107000" sy="107000" algn="ct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7D072D70-FE6D-4425-9185-9C730091E6B7}"/>
              </a:ext>
            </a:extLst>
          </p:cNvPr>
          <p:cNvSpPr txBox="1"/>
          <p:nvPr/>
        </p:nvSpPr>
        <p:spPr>
          <a:xfrm>
            <a:off x="5227938" y="3261275"/>
            <a:ext cx="1345778" cy="367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Tw Cen MT" panose="020B0602020104020603" pitchFamily="34" charset="0"/>
              </a:rPr>
              <a:t>38.1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AEFF6FA4-5E08-4903-9AF8-EABA88FC6A49}"/>
              </a:ext>
            </a:extLst>
          </p:cNvPr>
          <p:cNvSpPr txBox="1"/>
          <p:nvPr/>
        </p:nvSpPr>
        <p:spPr>
          <a:xfrm>
            <a:off x="5220351" y="3710334"/>
            <a:ext cx="1345778" cy="367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Tw Cen MT" panose="020B0602020104020603" pitchFamily="34" charset="0"/>
              </a:rPr>
              <a:t>0.31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DC2368EB-EE8C-47AC-AF76-3010E2A21199}"/>
              </a:ext>
            </a:extLst>
          </p:cNvPr>
          <p:cNvSpPr txBox="1"/>
          <p:nvPr/>
        </p:nvSpPr>
        <p:spPr>
          <a:xfrm>
            <a:off x="5226783" y="4155770"/>
            <a:ext cx="1345778" cy="367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Tw Cen MT" panose="020B0602020104020603" pitchFamily="34" charset="0"/>
              </a:rPr>
              <a:t>0.30</a:t>
            </a:r>
          </a:p>
        </p:txBody>
      </p: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BB894853-A3B2-4746-B3A1-C4438338802E}"/>
              </a:ext>
            </a:extLst>
          </p:cNvPr>
          <p:cNvGrpSpPr/>
          <p:nvPr/>
        </p:nvGrpSpPr>
        <p:grpSpPr>
          <a:xfrm>
            <a:off x="10139396" y="1933389"/>
            <a:ext cx="1352837" cy="1487475"/>
            <a:chOff x="1494518" y="2209800"/>
            <a:chExt cx="1591582" cy="1866900"/>
          </a:xfrm>
          <a:solidFill>
            <a:srgbClr val="92D050"/>
          </a:solidFill>
        </p:grpSpPr>
        <p:sp>
          <p:nvSpPr>
            <p:cNvPr id="152" name="Rectangle: Top Corners Rounded 151">
              <a:extLst>
                <a:ext uri="{FF2B5EF4-FFF2-40B4-BE49-F238E27FC236}">
                  <a16:creationId xmlns:a16="http://schemas.microsoft.com/office/drawing/2014/main" id="{8121C698-5FEB-4501-8340-BDB93367BDCE}"/>
                </a:ext>
              </a:extLst>
            </p:cNvPr>
            <p:cNvSpPr/>
            <p:nvPr/>
          </p:nvSpPr>
          <p:spPr>
            <a:xfrm>
              <a:off x="1494518" y="2209800"/>
              <a:ext cx="1591582" cy="1866900"/>
            </a:xfrm>
            <a:prstGeom prst="round2SameRect">
              <a:avLst>
                <a:gd name="adj1" fmla="val 12063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endParaRPr lang="en-US" sz="2400"/>
            </a:p>
          </p:txBody>
        </p: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25F85CF7-7400-464F-A5FB-63053FBC5ADF}"/>
                </a:ext>
              </a:extLst>
            </p:cNvPr>
            <p:cNvSpPr txBox="1"/>
            <p:nvPr/>
          </p:nvSpPr>
          <p:spPr>
            <a:xfrm>
              <a:off x="1852081" y="2798649"/>
              <a:ext cx="877202" cy="954965"/>
            </a:xfrm>
            <a:prstGeom prst="rect">
              <a:avLst/>
            </a:prstGeom>
            <a:grpFill/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sz="4400" b="1" dirty="0">
                  <a:solidFill>
                    <a:srgbClr val="E6E7E9"/>
                  </a:solidFill>
                  <a:latin typeface="Tw Cen MT" panose="020B0602020104020603" pitchFamily="34" charset="0"/>
                </a:rPr>
                <a:t>6</a:t>
              </a:r>
            </a:p>
          </p:txBody>
        </p:sp>
      </p:grpSp>
      <p:sp>
        <p:nvSpPr>
          <p:cNvPr id="154" name="Freeform: Shape 153">
            <a:extLst>
              <a:ext uri="{FF2B5EF4-FFF2-40B4-BE49-F238E27FC236}">
                <a16:creationId xmlns:a16="http://schemas.microsoft.com/office/drawing/2014/main" id="{1FA7BE74-F870-46E1-B6CB-F2972AB0DBAD}"/>
              </a:ext>
            </a:extLst>
          </p:cNvPr>
          <p:cNvSpPr/>
          <p:nvPr/>
        </p:nvSpPr>
        <p:spPr>
          <a:xfrm flipV="1">
            <a:off x="10141894" y="2808272"/>
            <a:ext cx="1352837" cy="2088197"/>
          </a:xfrm>
          <a:custGeom>
            <a:avLst/>
            <a:gdLst>
              <a:gd name="connsiteX0" fmla="*/ 0 w 1591582"/>
              <a:gd name="connsiteY0" fmla="*/ 3031986 h 3031986"/>
              <a:gd name="connsiteX1" fmla="*/ 357641 w 1591582"/>
              <a:gd name="connsiteY1" fmla="*/ 3031986 h 3031986"/>
              <a:gd name="connsiteX2" fmla="*/ 795791 w 1591582"/>
              <a:gd name="connsiteY2" fmla="*/ 2593836 h 3031986"/>
              <a:gd name="connsiteX3" fmla="*/ 1233941 w 1591582"/>
              <a:gd name="connsiteY3" fmla="*/ 3031986 h 3031986"/>
              <a:gd name="connsiteX4" fmla="*/ 1591582 w 1591582"/>
              <a:gd name="connsiteY4" fmla="*/ 3031986 h 3031986"/>
              <a:gd name="connsiteX5" fmla="*/ 1591582 w 1591582"/>
              <a:gd name="connsiteY5" fmla="*/ 314242 h 3031986"/>
              <a:gd name="connsiteX6" fmla="*/ 1277340 w 1591582"/>
              <a:gd name="connsiteY6" fmla="*/ 0 h 3031986"/>
              <a:gd name="connsiteX7" fmla="*/ 314242 w 1591582"/>
              <a:gd name="connsiteY7" fmla="*/ 0 h 3031986"/>
              <a:gd name="connsiteX8" fmla="*/ 0 w 1591582"/>
              <a:gd name="connsiteY8" fmla="*/ 314242 h 303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91582" h="3031986">
                <a:moveTo>
                  <a:pt x="0" y="3031986"/>
                </a:moveTo>
                <a:lnTo>
                  <a:pt x="357641" y="3031986"/>
                </a:lnTo>
                <a:cubicBezTo>
                  <a:pt x="357641" y="2790002"/>
                  <a:pt x="553807" y="2593836"/>
                  <a:pt x="795791" y="2593836"/>
                </a:cubicBezTo>
                <a:cubicBezTo>
                  <a:pt x="1037775" y="2593836"/>
                  <a:pt x="1233941" y="2790002"/>
                  <a:pt x="1233941" y="3031986"/>
                </a:cubicBezTo>
                <a:lnTo>
                  <a:pt x="1591582" y="3031986"/>
                </a:lnTo>
                <a:lnTo>
                  <a:pt x="1591582" y="314242"/>
                </a:lnTo>
                <a:cubicBezTo>
                  <a:pt x="1591582" y="140691"/>
                  <a:pt x="1450891" y="0"/>
                  <a:pt x="1277340" y="0"/>
                </a:cubicBezTo>
                <a:lnTo>
                  <a:pt x="314242" y="0"/>
                </a:lnTo>
                <a:cubicBezTo>
                  <a:pt x="140691" y="0"/>
                  <a:pt x="0" y="140691"/>
                  <a:pt x="0" y="31424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sx="107000" sy="107000" algn="ct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8A39538E-676D-4661-A9DB-25D2E31FE3BD}"/>
              </a:ext>
            </a:extLst>
          </p:cNvPr>
          <p:cNvSpPr txBox="1"/>
          <p:nvPr/>
        </p:nvSpPr>
        <p:spPr>
          <a:xfrm>
            <a:off x="10139450" y="3259391"/>
            <a:ext cx="1345778" cy="3674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Tw Cen MT" panose="020B0602020104020603" pitchFamily="34" charset="0"/>
              </a:rPr>
              <a:t>45.8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2A5917AF-4A51-4BDB-B22B-1E62829B16CD}"/>
              </a:ext>
            </a:extLst>
          </p:cNvPr>
          <p:cNvSpPr txBox="1"/>
          <p:nvPr/>
        </p:nvSpPr>
        <p:spPr>
          <a:xfrm>
            <a:off x="10131863" y="3708451"/>
            <a:ext cx="1345778" cy="3674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Tw Cen MT" panose="020B0602020104020603" pitchFamily="34" charset="0"/>
              </a:rPr>
              <a:t>0.01</a:t>
            </a: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9DE1BEFD-B061-4D50-A5E6-C6533EAA32D1}"/>
              </a:ext>
            </a:extLst>
          </p:cNvPr>
          <p:cNvSpPr txBox="1"/>
          <p:nvPr/>
        </p:nvSpPr>
        <p:spPr>
          <a:xfrm>
            <a:off x="10137501" y="4154014"/>
            <a:ext cx="1345778" cy="3674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Tw Cen MT" panose="020B0602020104020603" pitchFamily="34" charset="0"/>
              </a:rPr>
              <a:t>-0.02</a:t>
            </a: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FA436055-AA6C-4442-8784-0271F2C20FF7}"/>
              </a:ext>
            </a:extLst>
          </p:cNvPr>
          <p:cNvSpPr txBox="1"/>
          <p:nvPr/>
        </p:nvSpPr>
        <p:spPr>
          <a:xfrm flipH="1">
            <a:off x="10007419" y="1953841"/>
            <a:ext cx="1612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2"/>
                </a:solidFill>
                <a:latin typeface="Tw Cen MT" panose="020B0602020104020603" pitchFamily="34" charset="0"/>
              </a:rPr>
              <a:t>LR</a:t>
            </a:r>
            <a:endParaRPr lang="en-IN" sz="3200" b="1" dirty="0">
              <a:solidFill>
                <a:schemeClr val="bg2"/>
              </a:solidFill>
              <a:latin typeface="Tw Cen MT" panose="020B0602020104020603" pitchFamily="34" charset="0"/>
            </a:endParaRPr>
          </a:p>
        </p:txBody>
      </p:sp>
      <p:sp>
        <p:nvSpPr>
          <p:cNvPr id="160" name="Oval 159">
            <a:extLst>
              <a:ext uri="{FF2B5EF4-FFF2-40B4-BE49-F238E27FC236}">
                <a16:creationId xmlns:a16="http://schemas.microsoft.com/office/drawing/2014/main" id="{710A39A2-F007-46AF-828C-617B59C7EE02}"/>
              </a:ext>
            </a:extLst>
          </p:cNvPr>
          <p:cNvSpPr/>
          <p:nvPr/>
        </p:nvSpPr>
        <p:spPr>
          <a:xfrm>
            <a:off x="4899405" y="1307689"/>
            <a:ext cx="2024763" cy="4254001"/>
          </a:xfrm>
          <a:prstGeom prst="ellipse">
            <a:avLst/>
          </a:prstGeom>
          <a:noFill/>
          <a:ln w="28575">
            <a:solidFill>
              <a:srgbClr val="F13A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F808C3D0-92AD-4912-B353-20FD12690347}"/>
              </a:ext>
            </a:extLst>
          </p:cNvPr>
          <p:cNvSpPr txBox="1"/>
          <p:nvPr/>
        </p:nvSpPr>
        <p:spPr>
          <a:xfrm>
            <a:off x="4523330" y="359734"/>
            <a:ext cx="43403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>
                    <a:lumMod val="50000"/>
                  </a:schemeClr>
                </a:solidFill>
                <a:latin typeface="Tw Cen MT" panose="020B0602020104020603" pitchFamily="34" charset="0"/>
              </a:rPr>
              <a:t>Model Evaluation</a:t>
            </a:r>
            <a:endParaRPr lang="en-IN" sz="2800" b="1" dirty="0">
              <a:solidFill>
                <a:schemeClr val="bg1">
                  <a:lumMod val="50000"/>
                </a:schemeClr>
              </a:solidFill>
              <a:latin typeface="Tw Cen MT" panose="020B0602020104020603" pitchFamily="34" charset="0"/>
            </a:endParaRP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3AE42562-0E26-4597-9D89-378A056AD903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7423288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Tm="36302">
        <p159:morph option="byObject"/>
      </p:transition>
    </mc:Choice>
    <mc:Fallback>
      <p:transition spd="slow" advTm="3630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9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79" grpId="0"/>
      <p:bldP spid="92" grpId="0"/>
      <p:bldP spid="93" grpId="0"/>
      <p:bldP spid="94" grpId="0"/>
      <p:bldP spid="101" grpId="0"/>
      <p:bldP spid="102" grpId="0"/>
      <p:bldP spid="103" grpId="0"/>
      <p:bldP spid="110" grpId="0"/>
      <p:bldP spid="111" grpId="0"/>
      <p:bldP spid="112" grpId="0"/>
      <p:bldP spid="115" grpId="0"/>
      <p:bldP spid="116" grpId="0"/>
      <p:bldP spid="121" grpId="0"/>
      <p:bldP spid="122" grpId="0"/>
      <p:bldP spid="123" grpId="0"/>
      <p:bldP spid="147" grpId="0"/>
      <p:bldP spid="148" grpId="0"/>
      <p:bldP spid="149" grpId="0"/>
      <p:bldP spid="155" grpId="0"/>
      <p:bldP spid="156" grpId="0"/>
      <p:bldP spid="157" grpId="0"/>
      <p:bldP spid="160" grpId="0" animBg="1"/>
      <p:bldP spid="16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96C21A0E-94A8-4B01-906B-7EE570074A06}"/>
              </a:ext>
            </a:extLst>
          </p:cNvPr>
          <p:cNvGrpSpPr/>
          <p:nvPr/>
        </p:nvGrpSpPr>
        <p:grpSpPr>
          <a:xfrm>
            <a:off x="-2539" y="-1160864"/>
            <a:ext cx="14095736" cy="8858256"/>
            <a:chOff x="-10038800" y="-1160864"/>
            <a:chExt cx="14095736" cy="8858256"/>
          </a:xfrm>
        </p:grpSpPr>
        <p:pic>
          <p:nvPicPr>
            <p:cNvPr id="51" name="Picture 50" descr="A close up of text on a white background&#10;&#10;Description automatically generated">
              <a:extLst>
                <a:ext uri="{FF2B5EF4-FFF2-40B4-BE49-F238E27FC236}">
                  <a16:creationId xmlns:a16="http://schemas.microsoft.com/office/drawing/2014/main" id="{C326010A-BA4E-465B-97B3-9A836C7414F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6055" b="94922" l="9961" r="89844">
                          <a14:foregroundMark x1="10352" y1="9180" x2="20313" y2="6055"/>
                          <a14:foregroundMark x1="20313" y1="6055" x2="26172" y2="9766"/>
                          <a14:foregroundMark x1="89844" y1="45508" x2="89648" y2="54688"/>
                          <a14:foregroundMark x1="10156" y1="89844" x2="18555" y2="94922"/>
                          <a14:foregroundMark x1="18555" y1="94922" x2="27148" y2="9062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88816" y="2206815"/>
              <a:ext cx="2268120" cy="2481300"/>
            </a:xfrm>
            <a:prstGeom prst="rect">
              <a:avLst/>
            </a:prstGeom>
          </p:spPr>
        </p:pic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FDC365D7-ADC6-46CC-B557-2E53E8E92C31}"/>
                </a:ext>
              </a:extLst>
            </p:cNvPr>
            <p:cNvGrpSpPr/>
            <p:nvPr/>
          </p:nvGrpSpPr>
          <p:grpSpPr>
            <a:xfrm>
              <a:off x="-10038800" y="-1160864"/>
              <a:ext cx="12238082" cy="8858256"/>
              <a:chOff x="-8951757" y="-1160864"/>
              <a:chExt cx="12238082" cy="8858256"/>
            </a:xfrm>
          </p:grpSpPr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FE3A3A3E-C0D9-46DD-BBD1-BF5B6264F45D}"/>
                  </a:ext>
                </a:extLst>
              </p:cNvPr>
              <p:cNvSpPr/>
              <p:nvPr/>
            </p:nvSpPr>
            <p:spPr>
              <a:xfrm>
                <a:off x="-8951757" y="-1160864"/>
                <a:ext cx="12192000" cy="8858256"/>
              </a:xfrm>
              <a:prstGeom prst="rect">
                <a:avLst/>
              </a:prstGeom>
              <a:solidFill>
                <a:srgbClr val="F0EEF0"/>
              </a:solidFill>
              <a:ln>
                <a:noFill/>
              </a:ln>
              <a:effectLst>
                <a:outerShdw blurRad="215900" dist="38100" sx="101000" sy="101000" algn="ctr" rotWithShape="0">
                  <a:schemeClr val="tx1">
                    <a:lumMod val="65000"/>
                    <a:lumOff val="35000"/>
                    <a:alpha val="3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: Rounded Corners 89">
                <a:extLst>
                  <a:ext uri="{FF2B5EF4-FFF2-40B4-BE49-F238E27FC236}">
                    <a16:creationId xmlns:a16="http://schemas.microsoft.com/office/drawing/2014/main" id="{7A21357E-D84B-423C-999E-20393A0A784E}"/>
                  </a:ext>
                </a:extLst>
              </p:cNvPr>
              <p:cNvSpPr/>
              <p:nvPr/>
            </p:nvSpPr>
            <p:spPr>
              <a:xfrm>
                <a:off x="2719137" y="2264871"/>
                <a:ext cx="521106" cy="2360918"/>
              </a:xfrm>
              <a:prstGeom prst="roundRect">
                <a:avLst>
                  <a:gd name="adj" fmla="val 13542"/>
                </a:avLst>
              </a:prstGeom>
              <a:solidFill>
                <a:srgbClr val="FC384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8B40E12B-C3E6-4F1E-AC08-E1528BD1A8C5}"/>
                  </a:ext>
                </a:extLst>
              </p:cNvPr>
              <p:cNvSpPr txBox="1"/>
              <p:nvPr/>
            </p:nvSpPr>
            <p:spPr>
              <a:xfrm rot="16200000">
                <a:off x="1844256" y="3191293"/>
                <a:ext cx="236091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b="1" dirty="0">
                    <a:solidFill>
                      <a:schemeClr val="bg1"/>
                    </a:solidFill>
                    <a:latin typeface="Tw Cen MT" panose="020B0602020104020603" pitchFamily="34" charset="0"/>
                  </a:rPr>
                  <a:t>About</a:t>
                </a:r>
              </a:p>
            </p:txBody>
          </p:sp>
        </p:grp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D71591BF-C235-45BA-BADB-72995DF63C7F}"/>
              </a:ext>
            </a:extLst>
          </p:cNvPr>
          <p:cNvGrpSpPr/>
          <p:nvPr/>
        </p:nvGrpSpPr>
        <p:grpSpPr>
          <a:xfrm>
            <a:off x="55353" y="-1160864"/>
            <a:ext cx="12180190" cy="8858256"/>
            <a:chOff x="-8953821" y="-1160864"/>
            <a:chExt cx="12239191" cy="8858256"/>
          </a:xfrm>
        </p:grpSpPr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75EDF535-DFC8-4749-8499-06347F846C2A}"/>
                </a:ext>
              </a:extLst>
            </p:cNvPr>
            <p:cNvSpPr/>
            <p:nvPr/>
          </p:nvSpPr>
          <p:spPr>
            <a:xfrm>
              <a:off x="-8953821" y="-1160864"/>
              <a:ext cx="12192000" cy="8858256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ectangle: Rounded Corners 85">
              <a:extLst>
                <a:ext uri="{FF2B5EF4-FFF2-40B4-BE49-F238E27FC236}">
                  <a16:creationId xmlns:a16="http://schemas.microsoft.com/office/drawing/2014/main" id="{F2F2A46C-4E01-4FE2-BDE4-DB0FBEED87CC}"/>
                </a:ext>
              </a:extLst>
            </p:cNvPr>
            <p:cNvSpPr/>
            <p:nvPr/>
          </p:nvSpPr>
          <p:spPr>
            <a:xfrm>
              <a:off x="2701576" y="2264871"/>
              <a:ext cx="536603" cy="2360918"/>
            </a:xfrm>
            <a:prstGeom prst="roundRect">
              <a:avLst>
                <a:gd name="adj" fmla="val 18826"/>
              </a:avLst>
            </a:prstGeom>
            <a:solidFill>
              <a:srgbClr val="01D2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105FCEE0-FAC8-46E0-9B51-FE123B0B8B4D}"/>
                </a:ext>
              </a:extLst>
            </p:cNvPr>
            <p:cNvSpPr txBox="1"/>
            <p:nvPr/>
          </p:nvSpPr>
          <p:spPr>
            <a:xfrm rot="16200000">
              <a:off x="1829753" y="3170171"/>
              <a:ext cx="2360918" cy="5503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chemeClr val="bg1"/>
                  </a:solidFill>
                  <a:latin typeface="Tw Cen MT" panose="020B0602020104020603" pitchFamily="34" charset="0"/>
                </a:rPr>
                <a:t>Objective</a:t>
              </a:r>
            </a:p>
          </p:txBody>
        </p:sp>
      </p:grp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2EF98F8D-89F2-45E7-A64D-12B93D801E63}"/>
              </a:ext>
            </a:extLst>
          </p:cNvPr>
          <p:cNvCxnSpPr>
            <a:cxnSpLocks/>
            <a:stCxn id="52" idx="6"/>
            <a:endCxn id="59" idx="2"/>
          </p:cNvCxnSpPr>
          <p:nvPr/>
        </p:nvCxnSpPr>
        <p:spPr>
          <a:xfrm>
            <a:off x="4239836" y="3623253"/>
            <a:ext cx="3736068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D69BBF09-0331-4D61-814A-D69B00E0DA85}"/>
              </a:ext>
            </a:extLst>
          </p:cNvPr>
          <p:cNvGrpSpPr/>
          <p:nvPr/>
        </p:nvGrpSpPr>
        <p:grpSpPr>
          <a:xfrm>
            <a:off x="4059030" y="3517706"/>
            <a:ext cx="211094" cy="211094"/>
            <a:chOff x="1677812" y="4248152"/>
            <a:chExt cx="211094" cy="211094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62AA0B72-A456-4185-B4F8-A23552D65847}"/>
                </a:ext>
              </a:extLst>
            </p:cNvPr>
            <p:cNvSpPr/>
            <p:nvPr/>
          </p:nvSpPr>
          <p:spPr>
            <a:xfrm>
              <a:off x="1677812" y="4248152"/>
              <a:ext cx="211094" cy="21109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13C0291D-3438-4C58-976F-62EC10D759E2}"/>
                </a:ext>
              </a:extLst>
            </p:cNvPr>
            <p:cNvSpPr/>
            <p:nvPr/>
          </p:nvSpPr>
          <p:spPr>
            <a:xfrm>
              <a:off x="1708100" y="4278440"/>
              <a:ext cx="150518" cy="150518"/>
            </a:xfrm>
            <a:prstGeom prst="ellips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EF24E465-4712-46E7-ABB6-67617BB7AD95}"/>
              </a:ext>
            </a:extLst>
          </p:cNvPr>
          <p:cNvGrpSpPr/>
          <p:nvPr/>
        </p:nvGrpSpPr>
        <p:grpSpPr>
          <a:xfrm>
            <a:off x="7945616" y="3517706"/>
            <a:ext cx="211094" cy="211094"/>
            <a:chOff x="5973250" y="4248152"/>
            <a:chExt cx="211094" cy="211094"/>
          </a:xfrm>
        </p:grpSpPr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083B98A8-4EA5-426C-992E-F1851BE3F8F0}"/>
                </a:ext>
              </a:extLst>
            </p:cNvPr>
            <p:cNvSpPr/>
            <p:nvPr/>
          </p:nvSpPr>
          <p:spPr>
            <a:xfrm>
              <a:off x="5973250" y="4248152"/>
              <a:ext cx="211094" cy="21109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753730E4-4465-4AF3-8495-CEEDA00758BD}"/>
                </a:ext>
              </a:extLst>
            </p:cNvPr>
            <p:cNvSpPr/>
            <p:nvPr/>
          </p:nvSpPr>
          <p:spPr>
            <a:xfrm>
              <a:off x="6003538" y="4278440"/>
              <a:ext cx="150518" cy="150518"/>
            </a:xfrm>
            <a:prstGeom prst="ellipse">
              <a:avLst/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020FA332-649A-454F-801C-5FD9E1B0C912}"/>
              </a:ext>
            </a:extLst>
          </p:cNvPr>
          <p:cNvSpPr txBox="1"/>
          <p:nvPr/>
        </p:nvSpPr>
        <p:spPr>
          <a:xfrm>
            <a:off x="3013193" y="4188725"/>
            <a:ext cx="22549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kumimoji="0" lang="en-US" sz="160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</a:rPr>
              <a:t>Identify whether a</a:t>
            </a:r>
            <a:r>
              <a:rPr 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Tw Cen MT" panose="020B0602020104020603" pitchFamily="34" charset="0"/>
              </a:rPr>
              <a:t>n app should be a Free or Paid App</a:t>
            </a:r>
            <a:endParaRPr kumimoji="0" lang="en-US" sz="160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Tw Cen MT" panose="020B0602020104020603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D470C80E-DE68-4942-AC41-1695DBF45D6A}"/>
              </a:ext>
            </a:extLst>
          </p:cNvPr>
          <p:cNvSpPr txBox="1"/>
          <p:nvPr/>
        </p:nvSpPr>
        <p:spPr>
          <a:xfrm>
            <a:off x="3014075" y="3709155"/>
            <a:ext cx="22890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noProof="0" dirty="0">
                <a:solidFill>
                  <a:srgbClr val="FF5969"/>
                </a:solidFill>
                <a:latin typeface="Tw Cen MT" panose="020B0602020104020603" pitchFamily="34" charset="0"/>
              </a:rPr>
              <a:t>Classification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FF5969"/>
              </a:solidFill>
              <a:effectLst/>
              <a:uLnTx/>
              <a:uFillTx/>
              <a:latin typeface="Tw Cen MT" panose="020B0602020104020603" pitchFamily="34" charset="0"/>
              <a:ea typeface="+mn-ea"/>
              <a:cs typeface="+mn-cs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D707574-E5F0-4D78-A9DB-14A7C3E959C0}"/>
              </a:ext>
            </a:extLst>
          </p:cNvPr>
          <p:cNvSpPr txBox="1"/>
          <p:nvPr/>
        </p:nvSpPr>
        <p:spPr>
          <a:xfrm>
            <a:off x="7024073" y="4188725"/>
            <a:ext cx="21538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Tw Cen MT" panose="020B0602020104020603" pitchFamily="34" charset="0"/>
              </a:rPr>
              <a:t>If Paid, identify the approx. price point for the app</a:t>
            </a:r>
            <a:endParaRPr kumimoji="0" lang="en-US" sz="160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Tw Cen MT" panose="020B0602020104020603" pitchFamily="34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C12C88B0-4E68-4265-B3C1-D6914AB2C75E}"/>
              </a:ext>
            </a:extLst>
          </p:cNvPr>
          <p:cNvSpPr txBox="1"/>
          <p:nvPr/>
        </p:nvSpPr>
        <p:spPr>
          <a:xfrm>
            <a:off x="6923841" y="3709155"/>
            <a:ext cx="22890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EC630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Regression</a:t>
            </a: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4963722A-D1A9-4FC7-96A3-9311AFC4EFEF}"/>
              </a:ext>
            </a:extLst>
          </p:cNvPr>
          <p:cNvGrpSpPr/>
          <p:nvPr/>
        </p:nvGrpSpPr>
        <p:grpSpPr>
          <a:xfrm>
            <a:off x="3521328" y="1755914"/>
            <a:ext cx="1275682" cy="1275682"/>
            <a:chOff x="3063120" y="1755914"/>
            <a:chExt cx="1275682" cy="1275682"/>
          </a:xfrm>
        </p:grpSpPr>
        <p:sp>
          <p:nvSpPr>
            <p:cNvPr id="67" name="Teardrop 66">
              <a:extLst>
                <a:ext uri="{FF2B5EF4-FFF2-40B4-BE49-F238E27FC236}">
                  <a16:creationId xmlns:a16="http://schemas.microsoft.com/office/drawing/2014/main" id="{C22EEC6E-4D84-4518-88E7-AB116B9E9593}"/>
                </a:ext>
              </a:extLst>
            </p:cNvPr>
            <p:cNvSpPr/>
            <p:nvPr/>
          </p:nvSpPr>
          <p:spPr>
            <a:xfrm rot="8100000">
              <a:off x="3063120" y="1755914"/>
              <a:ext cx="1275682" cy="1275682"/>
            </a:xfrm>
            <a:prstGeom prst="teardrop">
              <a:avLst>
                <a:gd name="adj" fmla="val 109962"/>
              </a:avLst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FB4BF24E-1124-4639-A1C3-222C13369E71}"/>
                </a:ext>
              </a:extLst>
            </p:cNvPr>
            <p:cNvSpPr/>
            <p:nvPr/>
          </p:nvSpPr>
          <p:spPr>
            <a:xfrm>
              <a:off x="3257469" y="1948912"/>
              <a:ext cx="889686" cy="88968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4FF86538-2125-4958-9BF5-B1407100731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6696" y="2066644"/>
              <a:ext cx="627392" cy="627390"/>
            </a:xfrm>
            <a:prstGeom prst="rect">
              <a:avLst/>
            </a:prstGeom>
          </p:spPr>
        </p:pic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18542261-D1E9-4E30-BBE2-57369359B35D}"/>
              </a:ext>
            </a:extLst>
          </p:cNvPr>
          <p:cNvGrpSpPr/>
          <p:nvPr/>
        </p:nvGrpSpPr>
        <p:grpSpPr>
          <a:xfrm>
            <a:off x="7402537" y="1755914"/>
            <a:ext cx="1275682" cy="1275682"/>
            <a:chOff x="7353181" y="1755914"/>
            <a:chExt cx="1275682" cy="1275682"/>
          </a:xfrm>
        </p:grpSpPr>
        <p:sp>
          <p:nvSpPr>
            <p:cNvPr id="75" name="Teardrop 74">
              <a:extLst>
                <a:ext uri="{FF2B5EF4-FFF2-40B4-BE49-F238E27FC236}">
                  <a16:creationId xmlns:a16="http://schemas.microsoft.com/office/drawing/2014/main" id="{3B70191C-994A-41DA-86BB-2C6388692314}"/>
                </a:ext>
              </a:extLst>
            </p:cNvPr>
            <p:cNvSpPr/>
            <p:nvPr/>
          </p:nvSpPr>
          <p:spPr>
            <a:xfrm rot="8100000">
              <a:off x="7353181" y="1755914"/>
              <a:ext cx="1275682" cy="1275682"/>
            </a:xfrm>
            <a:prstGeom prst="teardrop">
              <a:avLst>
                <a:gd name="adj" fmla="val 109962"/>
              </a:avLst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E65F35AF-0BEA-4EE9-BA55-403BF1FAB26F}"/>
                </a:ext>
              </a:extLst>
            </p:cNvPr>
            <p:cNvSpPr/>
            <p:nvPr/>
          </p:nvSpPr>
          <p:spPr>
            <a:xfrm>
              <a:off x="7547530" y="1948912"/>
              <a:ext cx="889686" cy="88968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D4120076-6DD4-4994-BFE6-A398B090A96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48666" y="2048456"/>
              <a:ext cx="684562" cy="684560"/>
            </a:xfrm>
            <a:prstGeom prst="rect">
              <a:avLst/>
            </a:prstGeom>
          </p:spPr>
        </p:pic>
      </p:grpSp>
      <p:sp>
        <p:nvSpPr>
          <p:cNvPr id="78" name="TextBox 77">
            <a:extLst>
              <a:ext uri="{FF2B5EF4-FFF2-40B4-BE49-F238E27FC236}">
                <a16:creationId xmlns:a16="http://schemas.microsoft.com/office/drawing/2014/main" id="{17AD7246-C049-4EA0-934B-B757C10AB86E}"/>
              </a:ext>
            </a:extLst>
          </p:cNvPr>
          <p:cNvSpPr txBox="1"/>
          <p:nvPr/>
        </p:nvSpPr>
        <p:spPr>
          <a:xfrm>
            <a:off x="2241234" y="716717"/>
            <a:ext cx="7654212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100" dirty="0">
                <a:solidFill>
                  <a:srgbClr val="5D7373"/>
                </a:solidFill>
                <a:latin typeface="Tw Cen MT" panose="020B0602020104020603" pitchFamily="34" charset="0"/>
              </a:rPr>
              <a:t>PRICE PREDICTION FOR NEW APP</a:t>
            </a:r>
          </a:p>
        </p:txBody>
      </p: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1EF56011-00E0-40E4-AE94-67698FD8E4FB}"/>
              </a:ext>
            </a:extLst>
          </p:cNvPr>
          <p:cNvGrpSpPr/>
          <p:nvPr/>
        </p:nvGrpSpPr>
        <p:grpSpPr>
          <a:xfrm>
            <a:off x="101731" y="-1166960"/>
            <a:ext cx="12133812" cy="8858256"/>
            <a:chOff x="-8953821" y="-1160864"/>
            <a:chExt cx="12237764" cy="8858256"/>
          </a:xfrm>
        </p:grpSpPr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CDEDAA53-B9EF-44AF-92D8-B4576350B6D9}"/>
                </a:ext>
              </a:extLst>
            </p:cNvPr>
            <p:cNvSpPr/>
            <p:nvPr/>
          </p:nvSpPr>
          <p:spPr>
            <a:xfrm>
              <a:off x="-8953821" y="-1160864"/>
              <a:ext cx="12192000" cy="8858256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Rectangle: Rounded Corners 132">
              <a:extLst>
                <a:ext uri="{FF2B5EF4-FFF2-40B4-BE49-F238E27FC236}">
                  <a16:creationId xmlns:a16="http://schemas.microsoft.com/office/drawing/2014/main" id="{181F7C8B-51E3-499B-812D-6F237BCA45C9}"/>
                </a:ext>
              </a:extLst>
            </p:cNvPr>
            <p:cNvSpPr/>
            <p:nvPr/>
          </p:nvSpPr>
          <p:spPr>
            <a:xfrm>
              <a:off x="2676750" y="2264871"/>
              <a:ext cx="561429" cy="2360918"/>
            </a:xfrm>
            <a:prstGeom prst="roundRect">
              <a:avLst>
                <a:gd name="adj" fmla="val 17001"/>
              </a:avLst>
            </a:prstGeom>
            <a:solidFill>
              <a:srgbClr val="00F07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EF375018-D8AE-4A1E-9F40-BA0233D7DDD1}"/>
                </a:ext>
              </a:extLst>
            </p:cNvPr>
            <p:cNvSpPr txBox="1"/>
            <p:nvPr/>
          </p:nvSpPr>
          <p:spPr>
            <a:xfrm rot="16200000">
              <a:off x="1870674" y="3213751"/>
              <a:ext cx="2360918" cy="4656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  <a:latin typeface="Tw Cen MT" panose="020B0602020104020603" pitchFamily="34" charset="0"/>
                </a:rPr>
                <a:t>EDA</a:t>
              </a:r>
            </a:p>
          </p:txBody>
        </p: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EB3F1E36-9588-4E83-ACA8-F0127DA05F86}"/>
              </a:ext>
            </a:extLst>
          </p:cNvPr>
          <p:cNvGrpSpPr/>
          <p:nvPr/>
        </p:nvGrpSpPr>
        <p:grpSpPr>
          <a:xfrm>
            <a:off x="167870" y="-1112096"/>
            <a:ext cx="12049118" cy="8858256"/>
            <a:chOff x="-8954760" y="-1160864"/>
            <a:chExt cx="12222553" cy="8858256"/>
          </a:xfrm>
        </p:grpSpPr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BA0C1ABE-6C95-4676-B5EA-E8E02BD8987B}"/>
                </a:ext>
              </a:extLst>
            </p:cNvPr>
            <p:cNvSpPr/>
            <p:nvPr/>
          </p:nvSpPr>
          <p:spPr>
            <a:xfrm>
              <a:off x="-8954760" y="-1160864"/>
              <a:ext cx="12192000" cy="8858256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Rectangle: Rounded Corners 136">
              <a:extLst>
                <a:ext uri="{FF2B5EF4-FFF2-40B4-BE49-F238E27FC236}">
                  <a16:creationId xmlns:a16="http://schemas.microsoft.com/office/drawing/2014/main" id="{9FCA2A67-A8F8-436E-9B9A-F1E88BA4F4D4}"/>
                </a:ext>
              </a:extLst>
            </p:cNvPr>
            <p:cNvSpPr/>
            <p:nvPr/>
          </p:nvSpPr>
          <p:spPr>
            <a:xfrm>
              <a:off x="2696817" y="2264871"/>
              <a:ext cx="541362" cy="2360918"/>
            </a:xfrm>
            <a:prstGeom prst="roundRect">
              <a:avLst>
                <a:gd name="adj" fmla="val 17369"/>
              </a:avLst>
            </a:prstGeom>
            <a:solidFill>
              <a:srgbClr val="FED4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E1B26F17-929E-4F2C-8249-1BD6CC19CBA1}"/>
                </a:ext>
              </a:extLst>
            </p:cNvPr>
            <p:cNvSpPr txBox="1"/>
            <p:nvPr/>
          </p:nvSpPr>
          <p:spPr>
            <a:xfrm rot="16200000">
              <a:off x="1853179" y="3207833"/>
              <a:ext cx="2360918" cy="4683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  <a:latin typeface="Tw Cen MT" panose="020B0602020104020603" pitchFamily="34" charset="0"/>
                </a:rPr>
                <a:t>Classification</a:t>
              </a:r>
            </a:p>
          </p:txBody>
        </p:sp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4E730444-A46A-4E02-9EED-F61FEC13D174}"/>
              </a:ext>
            </a:extLst>
          </p:cNvPr>
          <p:cNvGrpSpPr/>
          <p:nvPr/>
        </p:nvGrpSpPr>
        <p:grpSpPr>
          <a:xfrm>
            <a:off x="168032" y="-1136480"/>
            <a:ext cx="12055585" cy="8858256"/>
            <a:chOff x="-11712240" y="-1163912"/>
            <a:chExt cx="12055585" cy="8858256"/>
          </a:xfrm>
        </p:grpSpPr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ABFE1F20-C411-4EF6-9A8F-6E78D8512E7B}"/>
                </a:ext>
              </a:extLst>
            </p:cNvPr>
            <p:cNvSpPr/>
            <p:nvPr/>
          </p:nvSpPr>
          <p:spPr>
            <a:xfrm>
              <a:off x="-11712240" y="-1163912"/>
              <a:ext cx="12018999" cy="8858256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Rectangle: Rounded Corners 140">
              <a:extLst>
                <a:ext uri="{FF2B5EF4-FFF2-40B4-BE49-F238E27FC236}">
                  <a16:creationId xmlns:a16="http://schemas.microsoft.com/office/drawing/2014/main" id="{0E2359FC-46DA-4E98-8B77-EDB52856DFDB}"/>
                </a:ext>
              </a:extLst>
            </p:cNvPr>
            <p:cNvSpPr/>
            <p:nvPr/>
          </p:nvSpPr>
          <p:spPr>
            <a:xfrm>
              <a:off x="-225995" y="2261823"/>
              <a:ext cx="533680" cy="2360918"/>
            </a:xfrm>
            <a:prstGeom prst="roundRect">
              <a:avLst>
                <a:gd name="adj" fmla="val 17369"/>
              </a:avLst>
            </a:pr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FFBD2E25-7381-41EE-9AA9-C86F90683358}"/>
                </a:ext>
              </a:extLst>
            </p:cNvPr>
            <p:cNvSpPr txBox="1"/>
            <p:nvPr/>
          </p:nvSpPr>
          <p:spPr>
            <a:xfrm rot="16200000">
              <a:off x="-1067946" y="3208607"/>
              <a:ext cx="236091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  <a:latin typeface="Tw Cen MT" panose="020B0602020104020603" pitchFamily="34" charset="0"/>
                </a:rPr>
                <a:t>Regression</a:t>
              </a:r>
            </a:p>
          </p:txBody>
        </p:sp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88C32790-3DAB-431B-A477-002A9DE81EB8}"/>
              </a:ext>
            </a:extLst>
          </p:cNvPr>
          <p:cNvGrpSpPr/>
          <p:nvPr/>
        </p:nvGrpSpPr>
        <p:grpSpPr>
          <a:xfrm>
            <a:off x="168237" y="-1136480"/>
            <a:ext cx="12046375" cy="8858256"/>
            <a:chOff x="-12135755" y="-1166960"/>
            <a:chExt cx="12046375" cy="8858256"/>
          </a:xfrm>
        </p:grpSpPr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F6510F19-0C13-4DB6-B0F9-C67FFE87FAEA}"/>
                </a:ext>
              </a:extLst>
            </p:cNvPr>
            <p:cNvSpPr/>
            <p:nvPr/>
          </p:nvSpPr>
          <p:spPr>
            <a:xfrm>
              <a:off x="-12135755" y="-1166960"/>
              <a:ext cx="12018999" cy="8858256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Rectangle: Rounded Corners 144">
              <a:extLst>
                <a:ext uri="{FF2B5EF4-FFF2-40B4-BE49-F238E27FC236}">
                  <a16:creationId xmlns:a16="http://schemas.microsoft.com/office/drawing/2014/main" id="{186BF5AD-D671-4113-9D44-A56530337480}"/>
                </a:ext>
              </a:extLst>
            </p:cNvPr>
            <p:cNvSpPr/>
            <p:nvPr/>
          </p:nvSpPr>
          <p:spPr>
            <a:xfrm>
              <a:off x="-648115" y="2258775"/>
              <a:ext cx="533680" cy="2360918"/>
            </a:xfrm>
            <a:prstGeom prst="roundRect">
              <a:avLst>
                <a:gd name="adj" fmla="val 17369"/>
              </a:avLst>
            </a:prstGeom>
            <a:solidFill>
              <a:srgbClr val="F13A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130D0907-6B48-4F9E-80EA-726B3F434F34}"/>
                </a:ext>
              </a:extLst>
            </p:cNvPr>
            <p:cNvSpPr txBox="1"/>
            <p:nvPr/>
          </p:nvSpPr>
          <p:spPr>
            <a:xfrm rot="16200000">
              <a:off x="-1501553" y="3205354"/>
              <a:ext cx="236091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  <a:latin typeface="Tw Cen MT" panose="020B0602020104020603" pitchFamily="34" charset="0"/>
                </a:rPr>
                <a:t>Conclusion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6F4AA8A0-6B17-4EEE-BF2D-6244930A9FCA}"/>
                </a:ext>
              </a:extLst>
            </p:cNvPr>
            <p:cNvSpPr/>
            <p:nvPr/>
          </p:nvSpPr>
          <p:spPr>
            <a:xfrm>
              <a:off x="-12134873" y="-1166960"/>
              <a:ext cx="12018999" cy="8858256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: Rounded Corners 52">
              <a:extLst>
                <a:ext uri="{FF2B5EF4-FFF2-40B4-BE49-F238E27FC236}">
                  <a16:creationId xmlns:a16="http://schemas.microsoft.com/office/drawing/2014/main" id="{C6718E7C-C34B-4699-8249-E272DB739FEB}"/>
                </a:ext>
              </a:extLst>
            </p:cNvPr>
            <p:cNvSpPr/>
            <p:nvPr/>
          </p:nvSpPr>
          <p:spPr>
            <a:xfrm>
              <a:off x="-647233" y="2258775"/>
              <a:ext cx="533680" cy="2360918"/>
            </a:xfrm>
            <a:prstGeom prst="roundRect">
              <a:avLst>
                <a:gd name="adj" fmla="val 17369"/>
              </a:avLst>
            </a:prstGeom>
            <a:solidFill>
              <a:srgbClr val="F13A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10985913-2C89-4300-8AA4-16800FD7B668}"/>
                </a:ext>
              </a:extLst>
            </p:cNvPr>
            <p:cNvSpPr txBox="1"/>
            <p:nvPr/>
          </p:nvSpPr>
          <p:spPr>
            <a:xfrm rot="16200000">
              <a:off x="-1500671" y="3205354"/>
              <a:ext cx="236091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  <a:latin typeface="Tw Cen MT" panose="020B0602020104020603" pitchFamily="34" charset="0"/>
                </a:rPr>
                <a:t>Conclusion</a:t>
              </a:r>
            </a:p>
          </p:txBody>
        </p:sp>
      </p:grpSp>
      <p:sp>
        <p:nvSpPr>
          <p:cNvPr id="55" name="TextBox 1">
            <a:extLst>
              <a:ext uri="{FF2B5EF4-FFF2-40B4-BE49-F238E27FC236}">
                <a16:creationId xmlns:a16="http://schemas.microsoft.com/office/drawing/2014/main" id="{C5EF068D-7A5C-4192-85F6-2EFC8CA3E38F}"/>
              </a:ext>
            </a:extLst>
          </p:cNvPr>
          <p:cNvSpPr txBox="1"/>
          <p:nvPr/>
        </p:nvSpPr>
        <p:spPr>
          <a:xfrm flipH="1">
            <a:off x="1352230" y="1168606"/>
            <a:ext cx="9709060" cy="3891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200000"/>
              </a:lnSpc>
              <a:buFont typeface="Times New Roman" panose="02020603050405020304" pitchFamily="18" charset="0"/>
              <a:buChar char="⁎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Tw Cen MT" panose="020B0602020104020603" pitchFamily="34" charset="0"/>
              </a:rPr>
              <a:t>The analysis reveals insights on pricing of Apps.</a:t>
            </a:r>
          </a:p>
          <a:p>
            <a:pPr marL="285750" indent="-285750">
              <a:lnSpc>
                <a:spcPct val="200000"/>
              </a:lnSpc>
              <a:buFont typeface="Times New Roman" panose="02020603050405020304" pitchFamily="18" charset="0"/>
              <a:buChar char="⁎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Tw Cen MT" panose="020B0602020104020603" pitchFamily="34" charset="0"/>
              </a:rPr>
              <a:t>It gives decent price point predictions based on minimal information on Categories, Size, Content type and Installs.</a:t>
            </a:r>
          </a:p>
          <a:p>
            <a:pPr marL="285750" indent="-285750">
              <a:lnSpc>
                <a:spcPct val="200000"/>
              </a:lnSpc>
              <a:buFont typeface="Times New Roman" panose="02020603050405020304" pitchFamily="18" charset="0"/>
              <a:buChar char="⁎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Tw Cen MT" panose="020B0602020104020603" pitchFamily="34" charset="0"/>
              </a:rPr>
              <a:t>Based on F1 and highest precision, </a:t>
            </a:r>
            <a:r>
              <a:rPr lang="en-US" b="1" dirty="0" err="1">
                <a:solidFill>
                  <a:schemeClr val="bg1">
                    <a:lumMod val="50000"/>
                  </a:schemeClr>
                </a:solidFill>
                <a:latin typeface="Tw Cen MT" panose="020B0602020104020603" pitchFamily="34" charset="0"/>
              </a:rPr>
              <a:t>GridSearchCV_RF</a:t>
            </a:r>
            <a:r>
              <a:rPr lang="en-US" b="1" dirty="0">
                <a:solidFill>
                  <a:schemeClr val="bg1">
                    <a:lumMod val="50000"/>
                  </a:schemeClr>
                </a:solidFill>
                <a:latin typeface="Tw Cen MT" panose="020B0602020104020603" pitchFamily="34" charset="0"/>
              </a:rPr>
              <a:t> (Model – 4)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Tw Cen MT" panose="020B0602020104020603" pitchFamily="34" charset="0"/>
              </a:rPr>
              <a:t>is the best model for this dataset.</a:t>
            </a:r>
          </a:p>
          <a:p>
            <a:pPr marL="285750" indent="-285750">
              <a:lnSpc>
                <a:spcPct val="200000"/>
              </a:lnSpc>
              <a:buFont typeface="Times New Roman" panose="02020603050405020304" pitchFamily="18" charset="0"/>
              <a:buChar char="⁎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Tw Cen MT" panose="020B0602020104020603" pitchFamily="34" charset="0"/>
              </a:rPr>
              <a:t>Based on RMSE and R2 values, </a:t>
            </a:r>
            <a:r>
              <a:rPr lang="en-US" b="1" dirty="0">
                <a:solidFill>
                  <a:schemeClr val="bg1">
                    <a:lumMod val="50000"/>
                  </a:schemeClr>
                </a:solidFill>
                <a:latin typeface="Tw Cen MT" panose="020B0602020104020603" pitchFamily="34" charset="0"/>
              </a:rPr>
              <a:t>Random Forest (Model – 3)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Tw Cen MT" panose="020B0602020104020603" pitchFamily="34" charset="0"/>
              </a:rPr>
              <a:t> is the best model for this dataset.</a:t>
            </a:r>
          </a:p>
          <a:p>
            <a:pPr marL="285750" indent="-285750">
              <a:lnSpc>
                <a:spcPct val="200000"/>
              </a:lnSpc>
              <a:buFont typeface="Times New Roman" panose="02020603050405020304" pitchFamily="18" charset="0"/>
              <a:buChar char="⁎"/>
            </a:pPr>
            <a:r>
              <a:rPr lang="en-US" u="sng" dirty="0">
                <a:solidFill>
                  <a:schemeClr val="bg1">
                    <a:lumMod val="50000"/>
                  </a:schemeClr>
                </a:solidFill>
                <a:latin typeface="Tw Cen MT" panose="020B0602020104020603" pitchFamily="34" charset="0"/>
              </a:rPr>
              <a:t>Though we were able to derive and identify some decent models for predicting the price of Apps, but for better predictions some additional information is a must.</a:t>
            </a:r>
          </a:p>
        </p:txBody>
      </p:sp>
      <p:sp>
        <p:nvSpPr>
          <p:cNvPr id="56" name="Half Frame 55">
            <a:extLst>
              <a:ext uri="{FF2B5EF4-FFF2-40B4-BE49-F238E27FC236}">
                <a16:creationId xmlns:a16="http://schemas.microsoft.com/office/drawing/2014/main" id="{5FA66A81-B375-4E82-85E8-B147C17FB274}"/>
              </a:ext>
            </a:extLst>
          </p:cNvPr>
          <p:cNvSpPr/>
          <p:nvPr/>
        </p:nvSpPr>
        <p:spPr>
          <a:xfrm>
            <a:off x="910726" y="736381"/>
            <a:ext cx="1248327" cy="597172"/>
          </a:xfrm>
          <a:prstGeom prst="halfFrame">
            <a:avLst/>
          </a:prstGeom>
          <a:solidFill>
            <a:srgbClr val="00A0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2" name="Half Frame 61">
            <a:extLst>
              <a:ext uri="{FF2B5EF4-FFF2-40B4-BE49-F238E27FC236}">
                <a16:creationId xmlns:a16="http://schemas.microsoft.com/office/drawing/2014/main" id="{0BEF5033-2567-434E-B0FC-E854BFA0C9DE}"/>
              </a:ext>
            </a:extLst>
          </p:cNvPr>
          <p:cNvSpPr/>
          <p:nvPr/>
        </p:nvSpPr>
        <p:spPr>
          <a:xfrm rot="10800000">
            <a:off x="10279702" y="5092221"/>
            <a:ext cx="1248327" cy="597172"/>
          </a:xfrm>
          <a:prstGeom prst="halfFrame">
            <a:avLst/>
          </a:prstGeom>
          <a:solidFill>
            <a:srgbClr val="00A0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2F2D18BA-5E13-4CDC-A19A-018D540C2C64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053761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Tm="86782">
        <p159:morph option="byObject"/>
      </p:transition>
    </mc:Choice>
    <mc:Fallback>
      <p:transition spd="slow" advTm="8678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55" grpId="0" uiExpand="1" build="p"/>
      <p:bldP spid="56" grpId="0" animBg="1"/>
      <p:bldP spid="6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660FCA8A-49A2-4355-8CAC-8E8810D11B30}"/>
              </a:ext>
            </a:extLst>
          </p:cNvPr>
          <p:cNvSpPr txBox="1"/>
          <p:nvPr/>
        </p:nvSpPr>
        <p:spPr>
          <a:xfrm>
            <a:off x="2574844" y="2669345"/>
            <a:ext cx="704231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b="1" dirty="0">
                <a:solidFill>
                  <a:srgbClr val="FF5969"/>
                </a:solidFill>
                <a:latin typeface="Lucida Calligraphy" panose="03010101010101010101" pitchFamily="66" charset="0"/>
                <a:cs typeface="Cavolini" panose="020B0502040204020203" pitchFamily="66" charset="0"/>
              </a:rPr>
              <a:t>Thank You!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208CAD2F-8970-48D8-98D8-AC2E3CE0276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5978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8921">
        <p159:morph option="byObject"/>
      </p:transition>
    </mc:Choice>
    <mc:Fallback>
      <p:transition spd="slow" advTm="892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96C21A0E-94A8-4B01-906B-7EE570074A06}"/>
              </a:ext>
            </a:extLst>
          </p:cNvPr>
          <p:cNvGrpSpPr/>
          <p:nvPr/>
        </p:nvGrpSpPr>
        <p:grpSpPr>
          <a:xfrm>
            <a:off x="-2539" y="-1160864"/>
            <a:ext cx="14095736" cy="8858256"/>
            <a:chOff x="-10038800" y="-1160864"/>
            <a:chExt cx="14095736" cy="8858256"/>
          </a:xfrm>
        </p:grpSpPr>
        <p:pic>
          <p:nvPicPr>
            <p:cNvPr id="51" name="Picture 50" descr="A close up of text on a white background&#10;&#10;Description automatically generated">
              <a:extLst>
                <a:ext uri="{FF2B5EF4-FFF2-40B4-BE49-F238E27FC236}">
                  <a16:creationId xmlns:a16="http://schemas.microsoft.com/office/drawing/2014/main" id="{C326010A-BA4E-465B-97B3-9A836C7414F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6055" b="94922" l="9961" r="89844">
                          <a14:foregroundMark x1="10352" y1="9180" x2="20313" y2="6055"/>
                          <a14:foregroundMark x1="20313" y1="6055" x2="26172" y2="9766"/>
                          <a14:foregroundMark x1="89844" y1="45508" x2="89648" y2="54688"/>
                          <a14:foregroundMark x1="10156" y1="89844" x2="18555" y2="94922"/>
                          <a14:foregroundMark x1="18555" y1="94922" x2="27148" y2="9062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88816" y="2206815"/>
              <a:ext cx="2268120" cy="2481300"/>
            </a:xfrm>
            <a:prstGeom prst="rect">
              <a:avLst/>
            </a:prstGeom>
          </p:spPr>
        </p:pic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FDC365D7-ADC6-46CC-B557-2E53E8E92C31}"/>
                </a:ext>
              </a:extLst>
            </p:cNvPr>
            <p:cNvGrpSpPr/>
            <p:nvPr/>
          </p:nvGrpSpPr>
          <p:grpSpPr>
            <a:xfrm>
              <a:off x="-10038800" y="-1160864"/>
              <a:ext cx="12238082" cy="8858256"/>
              <a:chOff x="-8951757" y="-1160864"/>
              <a:chExt cx="12238082" cy="8858256"/>
            </a:xfrm>
          </p:grpSpPr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FE3A3A3E-C0D9-46DD-BBD1-BF5B6264F45D}"/>
                  </a:ext>
                </a:extLst>
              </p:cNvPr>
              <p:cNvSpPr/>
              <p:nvPr/>
            </p:nvSpPr>
            <p:spPr>
              <a:xfrm>
                <a:off x="-8951757" y="-1160864"/>
                <a:ext cx="12192000" cy="8858256"/>
              </a:xfrm>
              <a:prstGeom prst="rect">
                <a:avLst/>
              </a:prstGeom>
              <a:solidFill>
                <a:srgbClr val="F0EEF0"/>
              </a:solidFill>
              <a:ln>
                <a:noFill/>
              </a:ln>
              <a:effectLst>
                <a:outerShdw blurRad="215900" dist="38100" sx="101000" sy="101000" algn="ctr" rotWithShape="0">
                  <a:schemeClr val="tx1">
                    <a:lumMod val="65000"/>
                    <a:lumOff val="35000"/>
                    <a:alpha val="3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: Rounded Corners 89">
                <a:extLst>
                  <a:ext uri="{FF2B5EF4-FFF2-40B4-BE49-F238E27FC236}">
                    <a16:creationId xmlns:a16="http://schemas.microsoft.com/office/drawing/2014/main" id="{7A21357E-D84B-423C-999E-20393A0A784E}"/>
                  </a:ext>
                </a:extLst>
              </p:cNvPr>
              <p:cNvSpPr/>
              <p:nvPr/>
            </p:nvSpPr>
            <p:spPr>
              <a:xfrm>
                <a:off x="2719137" y="2264871"/>
                <a:ext cx="521106" cy="2360918"/>
              </a:xfrm>
              <a:prstGeom prst="roundRect">
                <a:avLst>
                  <a:gd name="adj" fmla="val 13542"/>
                </a:avLst>
              </a:prstGeom>
              <a:solidFill>
                <a:srgbClr val="FC384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8B40E12B-C3E6-4F1E-AC08-E1528BD1A8C5}"/>
                  </a:ext>
                </a:extLst>
              </p:cNvPr>
              <p:cNvSpPr txBox="1"/>
              <p:nvPr/>
            </p:nvSpPr>
            <p:spPr>
              <a:xfrm rot="16200000">
                <a:off x="1844256" y="3191293"/>
                <a:ext cx="236091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b="1" dirty="0">
                    <a:solidFill>
                      <a:schemeClr val="bg1"/>
                    </a:solidFill>
                    <a:latin typeface="Tw Cen MT" panose="020B0602020104020603" pitchFamily="34" charset="0"/>
                  </a:rPr>
                  <a:t>About</a:t>
                </a:r>
              </a:p>
            </p:txBody>
          </p:sp>
        </p:grp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D71591BF-C235-45BA-BADB-72995DF63C7F}"/>
              </a:ext>
            </a:extLst>
          </p:cNvPr>
          <p:cNvGrpSpPr/>
          <p:nvPr/>
        </p:nvGrpSpPr>
        <p:grpSpPr>
          <a:xfrm>
            <a:off x="54810" y="-1166960"/>
            <a:ext cx="12137190" cy="8858256"/>
            <a:chOff x="-8953821" y="-1160864"/>
            <a:chExt cx="12195983" cy="8858256"/>
          </a:xfrm>
        </p:grpSpPr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75EDF535-DFC8-4749-8499-06347F846C2A}"/>
                </a:ext>
              </a:extLst>
            </p:cNvPr>
            <p:cNvSpPr/>
            <p:nvPr/>
          </p:nvSpPr>
          <p:spPr>
            <a:xfrm>
              <a:off x="-8953821" y="-1160864"/>
              <a:ext cx="12192000" cy="8858256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ectangle: Rounded Corners 85">
              <a:extLst>
                <a:ext uri="{FF2B5EF4-FFF2-40B4-BE49-F238E27FC236}">
                  <a16:creationId xmlns:a16="http://schemas.microsoft.com/office/drawing/2014/main" id="{F2F2A46C-4E01-4FE2-BDE4-DB0FBEED87CC}"/>
                </a:ext>
              </a:extLst>
            </p:cNvPr>
            <p:cNvSpPr/>
            <p:nvPr/>
          </p:nvSpPr>
          <p:spPr>
            <a:xfrm>
              <a:off x="2701576" y="2264871"/>
              <a:ext cx="536603" cy="2360918"/>
            </a:xfrm>
            <a:prstGeom prst="roundRect">
              <a:avLst>
                <a:gd name="adj" fmla="val 18826"/>
              </a:avLst>
            </a:prstGeom>
            <a:solidFill>
              <a:srgbClr val="01D2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105FCEE0-FAC8-46E0-9B51-FE123B0B8B4D}"/>
                </a:ext>
              </a:extLst>
            </p:cNvPr>
            <p:cNvSpPr txBox="1"/>
            <p:nvPr/>
          </p:nvSpPr>
          <p:spPr>
            <a:xfrm rot="16200000">
              <a:off x="1829753" y="3213378"/>
              <a:ext cx="2360918" cy="4639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  <a:latin typeface="Tw Cen MT" panose="020B0602020104020603" pitchFamily="34" charset="0"/>
                </a:rPr>
                <a:t>Objective</a:t>
              </a:r>
            </a:p>
          </p:txBody>
        </p:sp>
      </p:grp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2EF98F8D-89F2-45E7-A64D-12B93D801E63}"/>
              </a:ext>
            </a:extLst>
          </p:cNvPr>
          <p:cNvCxnSpPr>
            <a:cxnSpLocks/>
            <a:stCxn id="52" idx="6"/>
            <a:endCxn id="59" idx="2"/>
          </p:cNvCxnSpPr>
          <p:nvPr/>
        </p:nvCxnSpPr>
        <p:spPr>
          <a:xfrm>
            <a:off x="4834196" y="3623253"/>
            <a:ext cx="3736068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D69BBF09-0331-4D61-814A-D69B00E0DA85}"/>
              </a:ext>
            </a:extLst>
          </p:cNvPr>
          <p:cNvGrpSpPr/>
          <p:nvPr/>
        </p:nvGrpSpPr>
        <p:grpSpPr>
          <a:xfrm>
            <a:off x="4653390" y="3517706"/>
            <a:ext cx="211094" cy="211094"/>
            <a:chOff x="1677812" y="4248152"/>
            <a:chExt cx="211094" cy="211094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62AA0B72-A456-4185-B4F8-A23552D65847}"/>
                </a:ext>
              </a:extLst>
            </p:cNvPr>
            <p:cNvSpPr/>
            <p:nvPr/>
          </p:nvSpPr>
          <p:spPr>
            <a:xfrm>
              <a:off x="1677812" y="4248152"/>
              <a:ext cx="211094" cy="21109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13C0291D-3438-4C58-976F-62EC10D759E2}"/>
                </a:ext>
              </a:extLst>
            </p:cNvPr>
            <p:cNvSpPr/>
            <p:nvPr/>
          </p:nvSpPr>
          <p:spPr>
            <a:xfrm>
              <a:off x="1708100" y="4278440"/>
              <a:ext cx="150518" cy="150518"/>
            </a:xfrm>
            <a:prstGeom prst="ellips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EF24E465-4712-46E7-ABB6-67617BB7AD95}"/>
              </a:ext>
            </a:extLst>
          </p:cNvPr>
          <p:cNvGrpSpPr/>
          <p:nvPr/>
        </p:nvGrpSpPr>
        <p:grpSpPr>
          <a:xfrm>
            <a:off x="8539976" y="3517706"/>
            <a:ext cx="211094" cy="211094"/>
            <a:chOff x="5973250" y="4248152"/>
            <a:chExt cx="211094" cy="211094"/>
          </a:xfrm>
        </p:grpSpPr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083B98A8-4EA5-426C-992E-F1851BE3F8F0}"/>
                </a:ext>
              </a:extLst>
            </p:cNvPr>
            <p:cNvSpPr/>
            <p:nvPr/>
          </p:nvSpPr>
          <p:spPr>
            <a:xfrm>
              <a:off x="5973250" y="4248152"/>
              <a:ext cx="211094" cy="21109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753730E4-4465-4AF3-8495-CEEDA00758BD}"/>
                </a:ext>
              </a:extLst>
            </p:cNvPr>
            <p:cNvSpPr/>
            <p:nvPr/>
          </p:nvSpPr>
          <p:spPr>
            <a:xfrm>
              <a:off x="6003538" y="4278440"/>
              <a:ext cx="150518" cy="150518"/>
            </a:xfrm>
            <a:prstGeom prst="ellipse">
              <a:avLst/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020FA332-649A-454F-801C-5FD9E1B0C912}"/>
              </a:ext>
            </a:extLst>
          </p:cNvPr>
          <p:cNvSpPr txBox="1"/>
          <p:nvPr/>
        </p:nvSpPr>
        <p:spPr>
          <a:xfrm>
            <a:off x="3607553" y="4188725"/>
            <a:ext cx="22549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kumimoji="0" lang="en-US" sz="160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</a:rPr>
              <a:t>Identify whether a</a:t>
            </a:r>
            <a:r>
              <a:rPr 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Tw Cen MT" panose="020B0602020104020603" pitchFamily="34" charset="0"/>
              </a:rPr>
              <a:t>n app should be a Free or Paid App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D470C80E-DE68-4942-AC41-1695DBF45D6A}"/>
              </a:ext>
            </a:extLst>
          </p:cNvPr>
          <p:cNvSpPr txBox="1"/>
          <p:nvPr/>
        </p:nvSpPr>
        <p:spPr>
          <a:xfrm>
            <a:off x="3608435" y="3709155"/>
            <a:ext cx="22890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noProof="0" dirty="0">
                <a:solidFill>
                  <a:srgbClr val="FF5969"/>
                </a:solidFill>
                <a:latin typeface="Tw Cen MT" panose="020B0602020104020603" pitchFamily="34" charset="0"/>
              </a:rPr>
              <a:t>Classification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FF5969"/>
              </a:solidFill>
              <a:effectLst/>
              <a:uLnTx/>
              <a:uFillTx/>
              <a:latin typeface="Tw Cen MT" panose="020B0602020104020603" pitchFamily="34" charset="0"/>
              <a:ea typeface="+mn-ea"/>
              <a:cs typeface="+mn-cs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D707574-E5F0-4D78-A9DB-14A7C3E959C0}"/>
              </a:ext>
            </a:extLst>
          </p:cNvPr>
          <p:cNvSpPr txBox="1"/>
          <p:nvPr/>
        </p:nvSpPr>
        <p:spPr>
          <a:xfrm>
            <a:off x="7618433" y="4188725"/>
            <a:ext cx="21538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Tw Cen MT" panose="020B0602020104020603" pitchFamily="34" charset="0"/>
              </a:rPr>
              <a:t>If Paid, identify the approx. price point for the app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C12C88B0-4E68-4265-B3C1-D6914AB2C75E}"/>
              </a:ext>
            </a:extLst>
          </p:cNvPr>
          <p:cNvSpPr txBox="1"/>
          <p:nvPr/>
        </p:nvSpPr>
        <p:spPr>
          <a:xfrm>
            <a:off x="7518201" y="3709155"/>
            <a:ext cx="22890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EC630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Regression</a:t>
            </a: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4963722A-D1A9-4FC7-96A3-9311AFC4EFEF}"/>
              </a:ext>
            </a:extLst>
          </p:cNvPr>
          <p:cNvGrpSpPr/>
          <p:nvPr/>
        </p:nvGrpSpPr>
        <p:grpSpPr>
          <a:xfrm>
            <a:off x="4115688" y="1755914"/>
            <a:ext cx="1275682" cy="1275682"/>
            <a:chOff x="3063120" y="1755914"/>
            <a:chExt cx="1275682" cy="1275682"/>
          </a:xfrm>
        </p:grpSpPr>
        <p:sp>
          <p:nvSpPr>
            <p:cNvPr id="67" name="Teardrop 66">
              <a:extLst>
                <a:ext uri="{FF2B5EF4-FFF2-40B4-BE49-F238E27FC236}">
                  <a16:creationId xmlns:a16="http://schemas.microsoft.com/office/drawing/2014/main" id="{C22EEC6E-4D84-4518-88E7-AB116B9E9593}"/>
                </a:ext>
              </a:extLst>
            </p:cNvPr>
            <p:cNvSpPr/>
            <p:nvPr/>
          </p:nvSpPr>
          <p:spPr>
            <a:xfrm rot="8100000">
              <a:off x="3063120" y="1755914"/>
              <a:ext cx="1275682" cy="1275682"/>
            </a:xfrm>
            <a:prstGeom prst="teardrop">
              <a:avLst>
                <a:gd name="adj" fmla="val 109962"/>
              </a:avLst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FB4BF24E-1124-4639-A1C3-222C13369E71}"/>
                </a:ext>
              </a:extLst>
            </p:cNvPr>
            <p:cNvSpPr/>
            <p:nvPr/>
          </p:nvSpPr>
          <p:spPr>
            <a:xfrm>
              <a:off x="3257469" y="1948912"/>
              <a:ext cx="889686" cy="88968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4FF86538-2125-4958-9BF5-B1407100731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6696" y="2066644"/>
              <a:ext cx="627392" cy="627390"/>
            </a:xfrm>
            <a:prstGeom prst="rect">
              <a:avLst/>
            </a:prstGeom>
          </p:spPr>
        </p:pic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18542261-D1E9-4E30-BBE2-57369359B35D}"/>
              </a:ext>
            </a:extLst>
          </p:cNvPr>
          <p:cNvGrpSpPr/>
          <p:nvPr/>
        </p:nvGrpSpPr>
        <p:grpSpPr>
          <a:xfrm>
            <a:off x="7996897" y="1755914"/>
            <a:ext cx="1275682" cy="1275682"/>
            <a:chOff x="7353181" y="1755914"/>
            <a:chExt cx="1275682" cy="1275682"/>
          </a:xfrm>
        </p:grpSpPr>
        <p:sp>
          <p:nvSpPr>
            <p:cNvPr id="75" name="Teardrop 74">
              <a:extLst>
                <a:ext uri="{FF2B5EF4-FFF2-40B4-BE49-F238E27FC236}">
                  <a16:creationId xmlns:a16="http://schemas.microsoft.com/office/drawing/2014/main" id="{3B70191C-994A-41DA-86BB-2C6388692314}"/>
                </a:ext>
              </a:extLst>
            </p:cNvPr>
            <p:cNvSpPr/>
            <p:nvPr/>
          </p:nvSpPr>
          <p:spPr>
            <a:xfrm rot="8100000">
              <a:off x="7353181" y="1755914"/>
              <a:ext cx="1275682" cy="1275682"/>
            </a:xfrm>
            <a:prstGeom prst="teardrop">
              <a:avLst>
                <a:gd name="adj" fmla="val 109962"/>
              </a:avLst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E65F35AF-0BEA-4EE9-BA55-403BF1FAB26F}"/>
                </a:ext>
              </a:extLst>
            </p:cNvPr>
            <p:cNvSpPr/>
            <p:nvPr/>
          </p:nvSpPr>
          <p:spPr>
            <a:xfrm>
              <a:off x="7547530" y="1948912"/>
              <a:ext cx="889686" cy="88968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D4120076-6DD4-4994-BFE6-A398B090A96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48666" y="2048456"/>
              <a:ext cx="684562" cy="684560"/>
            </a:xfrm>
            <a:prstGeom prst="rect">
              <a:avLst/>
            </a:prstGeom>
          </p:spPr>
        </p:pic>
      </p:grpSp>
      <p:sp>
        <p:nvSpPr>
          <p:cNvPr id="78" name="TextBox 77">
            <a:extLst>
              <a:ext uri="{FF2B5EF4-FFF2-40B4-BE49-F238E27FC236}">
                <a16:creationId xmlns:a16="http://schemas.microsoft.com/office/drawing/2014/main" id="{17AD7246-C049-4EA0-934B-B757C10AB86E}"/>
              </a:ext>
            </a:extLst>
          </p:cNvPr>
          <p:cNvSpPr txBox="1"/>
          <p:nvPr/>
        </p:nvSpPr>
        <p:spPr>
          <a:xfrm>
            <a:off x="2835594" y="716717"/>
            <a:ext cx="7654212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100" dirty="0">
                <a:solidFill>
                  <a:srgbClr val="5D7373"/>
                </a:solidFill>
                <a:latin typeface="Tw Cen MT" panose="020B0602020104020603" pitchFamily="34" charset="0"/>
              </a:rPr>
              <a:t>PRICE PREDICTION FOR NEW APP</a:t>
            </a:r>
          </a:p>
        </p:txBody>
      </p: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1EF56011-00E0-40E4-AE94-67698FD8E4FB}"/>
              </a:ext>
            </a:extLst>
          </p:cNvPr>
          <p:cNvGrpSpPr/>
          <p:nvPr/>
        </p:nvGrpSpPr>
        <p:grpSpPr>
          <a:xfrm>
            <a:off x="-10608899" y="-1166960"/>
            <a:ext cx="12133812" cy="8858256"/>
            <a:chOff x="-8953821" y="-1160864"/>
            <a:chExt cx="12237764" cy="8858256"/>
          </a:xfrm>
        </p:grpSpPr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CDEDAA53-B9EF-44AF-92D8-B4576350B6D9}"/>
                </a:ext>
              </a:extLst>
            </p:cNvPr>
            <p:cNvSpPr/>
            <p:nvPr/>
          </p:nvSpPr>
          <p:spPr>
            <a:xfrm>
              <a:off x="-8953821" y="-1160864"/>
              <a:ext cx="12192000" cy="8858256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Rectangle: Rounded Corners 132">
              <a:extLst>
                <a:ext uri="{FF2B5EF4-FFF2-40B4-BE49-F238E27FC236}">
                  <a16:creationId xmlns:a16="http://schemas.microsoft.com/office/drawing/2014/main" id="{181F7C8B-51E3-499B-812D-6F237BCA45C9}"/>
                </a:ext>
              </a:extLst>
            </p:cNvPr>
            <p:cNvSpPr/>
            <p:nvPr/>
          </p:nvSpPr>
          <p:spPr>
            <a:xfrm>
              <a:off x="2676750" y="2264871"/>
              <a:ext cx="561429" cy="2360918"/>
            </a:xfrm>
            <a:prstGeom prst="roundRect">
              <a:avLst>
                <a:gd name="adj" fmla="val 17001"/>
              </a:avLst>
            </a:prstGeom>
            <a:solidFill>
              <a:srgbClr val="00F07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EF375018-D8AE-4A1E-9F40-BA0233D7DDD1}"/>
                </a:ext>
              </a:extLst>
            </p:cNvPr>
            <p:cNvSpPr txBox="1"/>
            <p:nvPr/>
          </p:nvSpPr>
          <p:spPr>
            <a:xfrm rot="16200000">
              <a:off x="1870674" y="3213751"/>
              <a:ext cx="2360918" cy="4656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  <a:latin typeface="Tw Cen MT" panose="020B0602020104020603" pitchFamily="34" charset="0"/>
                </a:rPr>
                <a:t>EDA</a:t>
              </a:r>
            </a:p>
          </p:txBody>
        </p: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EB3F1E36-9588-4E83-ACA8-F0127DA05F86}"/>
              </a:ext>
            </a:extLst>
          </p:cNvPr>
          <p:cNvGrpSpPr/>
          <p:nvPr/>
        </p:nvGrpSpPr>
        <p:grpSpPr>
          <a:xfrm>
            <a:off x="-10896370" y="-1166960"/>
            <a:ext cx="12049118" cy="8858256"/>
            <a:chOff x="-8954760" y="-1160864"/>
            <a:chExt cx="12222553" cy="8858256"/>
          </a:xfrm>
        </p:grpSpPr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BA0C1ABE-6C95-4676-B5EA-E8E02BD8987B}"/>
                </a:ext>
              </a:extLst>
            </p:cNvPr>
            <p:cNvSpPr/>
            <p:nvPr/>
          </p:nvSpPr>
          <p:spPr>
            <a:xfrm>
              <a:off x="-8954760" y="-1160864"/>
              <a:ext cx="12192000" cy="8858256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Rectangle: Rounded Corners 136">
              <a:extLst>
                <a:ext uri="{FF2B5EF4-FFF2-40B4-BE49-F238E27FC236}">
                  <a16:creationId xmlns:a16="http://schemas.microsoft.com/office/drawing/2014/main" id="{9FCA2A67-A8F8-436E-9B9A-F1E88BA4F4D4}"/>
                </a:ext>
              </a:extLst>
            </p:cNvPr>
            <p:cNvSpPr/>
            <p:nvPr/>
          </p:nvSpPr>
          <p:spPr>
            <a:xfrm>
              <a:off x="2696817" y="2264871"/>
              <a:ext cx="541362" cy="2360918"/>
            </a:xfrm>
            <a:prstGeom prst="roundRect">
              <a:avLst>
                <a:gd name="adj" fmla="val 17369"/>
              </a:avLst>
            </a:prstGeom>
            <a:solidFill>
              <a:srgbClr val="FED4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E1B26F17-929E-4F2C-8249-1BD6CC19CBA1}"/>
                </a:ext>
              </a:extLst>
            </p:cNvPr>
            <p:cNvSpPr txBox="1"/>
            <p:nvPr/>
          </p:nvSpPr>
          <p:spPr>
            <a:xfrm rot="16200000">
              <a:off x="1853179" y="3207833"/>
              <a:ext cx="2360918" cy="4683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  <a:latin typeface="Tw Cen MT" panose="020B0602020104020603" pitchFamily="34" charset="0"/>
                </a:rPr>
                <a:t>Classification</a:t>
              </a:r>
            </a:p>
          </p:txBody>
        </p:sp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4E730444-A46A-4E02-9EED-F61FEC13D174}"/>
              </a:ext>
            </a:extLst>
          </p:cNvPr>
          <p:cNvGrpSpPr/>
          <p:nvPr/>
        </p:nvGrpSpPr>
        <p:grpSpPr>
          <a:xfrm>
            <a:off x="-11280256" y="-1163912"/>
            <a:ext cx="12055585" cy="8858256"/>
            <a:chOff x="-11712240" y="-1163912"/>
            <a:chExt cx="12055585" cy="8858256"/>
          </a:xfrm>
        </p:grpSpPr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ABFE1F20-C411-4EF6-9A8F-6E78D8512E7B}"/>
                </a:ext>
              </a:extLst>
            </p:cNvPr>
            <p:cNvSpPr/>
            <p:nvPr/>
          </p:nvSpPr>
          <p:spPr>
            <a:xfrm>
              <a:off x="-11712240" y="-1163912"/>
              <a:ext cx="12018999" cy="8858256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Rectangle: Rounded Corners 140">
              <a:extLst>
                <a:ext uri="{FF2B5EF4-FFF2-40B4-BE49-F238E27FC236}">
                  <a16:creationId xmlns:a16="http://schemas.microsoft.com/office/drawing/2014/main" id="{0E2359FC-46DA-4E98-8B77-EDB52856DFDB}"/>
                </a:ext>
              </a:extLst>
            </p:cNvPr>
            <p:cNvSpPr/>
            <p:nvPr/>
          </p:nvSpPr>
          <p:spPr>
            <a:xfrm>
              <a:off x="-225995" y="2261823"/>
              <a:ext cx="533680" cy="2360918"/>
            </a:xfrm>
            <a:prstGeom prst="roundRect">
              <a:avLst>
                <a:gd name="adj" fmla="val 17369"/>
              </a:avLst>
            </a:pr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FFBD2E25-7381-41EE-9AA9-C86F90683358}"/>
                </a:ext>
              </a:extLst>
            </p:cNvPr>
            <p:cNvSpPr txBox="1"/>
            <p:nvPr/>
          </p:nvSpPr>
          <p:spPr>
            <a:xfrm rot="16200000">
              <a:off x="-1067946" y="3208607"/>
              <a:ext cx="236091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  <a:latin typeface="Tw Cen MT" panose="020B0602020104020603" pitchFamily="34" charset="0"/>
                </a:rPr>
                <a:t>Regression</a:t>
              </a:r>
            </a:p>
          </p:txBody>
        </p:sp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88C32790-3DAB-431B-A477-002A9DE81EB8}"/>
              </a:ext>
            </a:extLst>
          </p:cNvPr>
          <p:cNvGrpSpPr/>
          <p:nvPr/>
        </p:nvGrpSpPr>
        <p:grpSpPr>
          <a:xfrm>
            <a:off x="-11659384" y="-1166960"/>
            <a:ext cx="12045493" cy="8858256"/>
            <a:chOff x="-12135755" y="-1166960"/>
            <a:chExt cx="12045493" cy="8858256"/>
          </a:xfrm>
        </p:grpSpPr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F6510F19-0C13-4DB6-B0F9-C67FFE87FAEA}"/>
                </a:ext>
              </a:extLst>
            </p:cNvPr>
            <p:cNvSpPr/>
            <p:nvPr/>
          </p:nvSpPr>
          <p:spPr>
            <a:xfrm>
              <a:off x="-12135755" y="-1166960"/>
              <a:ext cx="12018999" cy="8858256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Rectangle: Rounded Corners 144">
              <a:extLst>
                <a:ext uri="{FF2B5EF4-FFF2-40B4-BE49-F238E27FC236}">
                  <a16:creationId xmlns:a16="http://schemas.microsoft.com/office/drawing/2014/main" id="{186BF5AD-D671-4113-9D44-A56530337480}"/>
                </a:ext>
              </a:extLst>
            </p:cNvPr>
            <p:cNvSpPr/>
            <p:nvPr/>
          </p:nvSpPr>
          <p:spPr>
            <a:xfrm>
              <a:off x="-648115" y="2258775"/>
              <a:ext cx="533680" cy="2360918"/>
            </a:xfrm>
            <a:prstGeom prst="roundRect">
              <a:avLst>
                <a:gd name="adj" fmla="val 17369"/>
              </a:avLst>
            </a:prstGeom>
            <a:solidFill>
              <a:srgbClr val="F13A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130D0907-6B48-4F9E-80EA-726B3F434F34}"/>
                </a:ext>
              </a:extLst>
            </p:cNvPr>
            <p:cNvSpPr txBox="1"/>
            <p:nvPr/>
          </p:nvSpPr>
          <p:spPr>
            <a:xfrm rot="16200000">
              <a:off x="-1501553" y="3205354"/>
              <a:ext cx="236091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  <a:latin typeface="Tw Cen MT" panose="020B0602020104020603" pitchFamily="34" charset="0"/>
                </a:rPr>
                <a:t>Conclusion</a:t>
              </a:r>
            </a:p>
          </p:txBody>
        </p:sp>
      </p:grpSp>
      <p:sp>
        <p:nvSpPr>
          <p:cNvPr id="2" name="Oval 1">
            <a:extLst>
              <a:ext uri="{FF2B5EF4-FFF2-40B4-BE49-F238E27FC236}">
                <a16:creationId xmlns:a16="http://schemas.microsoft.com/office/drawing/2014/main" id="{365A4732-0AE4-4A10-BB2F-A99011878456}"/>
              </a:ext>
            </a:extLst>
          </p:cNvPr>
          <p:cNvSpPr/>
          <p:nvPr/>
        </p:nvSpPr>
        <p:spPr>
          <a:xfrm>
            <a:off x="4087368" y="5038085"/>
            <a:ext cx="1383395" cy="646118"/>
          </a:xfrm>
          <a:prstGeom prst="ellipse">
            <a:avLst/>
          </a:prstGeom>
          <a:solidFill>
            <a:srgbClr val="FF5969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Tw Cen MT" panose="020B0602020104020603" pitchFamily="34" charset="0"/>
              </a:rPr>
              <a:t>Max. F1</a:t>
            </a:r>
            <a:endParaRPr lang="en-IN" b="1" dirty="0">
              <a:latin typeface="Tw Cen MT" panose="020B0602020104020603" pitchFamily="34" charset="0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D5105A1C-A43B-4EC2-BB7B-A170662C719B}"/>
              </a:ext>
            </a:extLst>
          </p:cNvPr>
          <p:cNvSpPr/>
          <p:nvPr/>
        </p:nvSpPr>
        <p:spPr>
          <a:xfrm>
            <a:off x="8059372" y="5029655"/>
            <a:ext cx="1383395" cy="646118"/>
          </a:xfrm>
          <a:prstGeom prst="ellipse">
            <a:avLst/>
          </a:prstGeom>
          <a:solidFill>
            <a:srgbClr val="FEC63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Tw Cen MT" panose="020B0602020104020603" pitchFamily="34" charset="0"/>
              </a:rPr>
              <a:t>Min. RMSE</a:t>
            </a:r>
            <a:endParaRPr lang="en-IN" b="1" dirty="0">
              <a:latin typeface="Tw Cen MT" panose="020B0602020104020603" pitchFamily="34" charset="0"/>
            </a:endParaRP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5695BA06-D229-4274-B612-64048E4BD66B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2576721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Tm="54948">
        <p159:morph option="byObject"/>
      </p:transition>
    </mc:Choice>
    <mc:Fallback>
      <p:transition spd="slow" advTm="5494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"/>
                            </p:stCondLst>
                            <p:childTnLst>
                              <p:par>
                                <p:cTn id="1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750"/>
                            </p:stCondLst>
                            <p:childTnLst>
                              <p:par>
                                <p:cTn id="3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25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25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25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750"/>
                            </p:stCondLst>
                            <p:childTnLst>
                              <p:par>
                                <p:cTn id="4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"/>
                            </p:stCondLst>
                            <p:childTnLst>
                              <p:par>
                                <p:cTn id="5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2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2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2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250"/>
                            </p:stCondLst>
                            <p:childTnLst>
                              <p:par>
                                <p:cTn id="6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25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25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2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60" grpId="0"/>
      <p:bldP spid="61" grpId="0"/>
      <p:bldP spid="64" grpId="0"/>
      <p:bldP spid="65" grpId="0"/>
      <p:bldP spid="78" grpId="0"/>
      <p:bldP spid="2" grpId="0" animBg="1"/>
      <p:bldP spid="4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96C21A0E-94A8-4B01-906B-7EE570074A06}"/>
              </a:ext>
            </a:extLst>
          </p:cNvPr>
          <p:cNvGrpSpPr/>
          <p:nvPr/>
        </p:nvGrpSpPr>
        <p:grpSpPr>
          <a:xfrm>
            <a:off x="-2539" y="-1160864"/>
            <a:ext cx="14095736" cy="8858256"/>
            <a:chOff x="-10038800" y="-1160864"/>
            <a:chExt cx="14095736" cy="8858256"/>
          </a:xfrm>
        </p:grpSpPr>
        <p:pic>
          <p:nvPicPr>
            <p:cNvPr id="51" name="Picture 50" descr="A close up of text on a white background&#10;&#10;Description automatically generated">
              <a:extLst>
                <a:ext uri="{FF2B5EF4-FFF2-40B4-BE49-F238E27FC236}">
                  <a16:creationId xmlns:a16="http://schemas.microsoft.com/office/drawing/2014/main" id="{C326010A-BA4E-465B-97B3-9A836C7414F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6055" b="94922" l="9961" r="89844">
                          <a14:foregroundMark x1="10352" y1="9180" x2="20313" y2="6055"/>
                          <a14:foregroundMark x1="20313" y1="6055" x2="26172" y2="9766"/>
                          <a14:foregroundMark x1="89844" y1="45508" x2="89648" y2="54688"/>
                          <a14:foregroundMark x1="10156" y1="89844" x2="18555" y2="94922"/>
                          <a14:foregroundMark x1="18555" y1="94922" x2="27148" y2="9062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88816" y="2206815"/>
              <a:ext cx="2268120" cy="2481300"/>
            </a:xfrm>
            <a:prstGeom prst="rect">
              <a:avLst/>
            </a:prstGeom>
          </p:spPr>
        </p:pic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FDC365D7-ADC6-46CC-B557-2E53E8E92C31}"/>
                </a:ext>
              </a:extLst>
            </p:cNvPr>
            <p:cNvGrpSpPr/>
            <p:nvPr/>
          </p:nvGrpSpPr>
          <p:grpSpPr>
            <a:xfrm>
              <a:off x="-10038800" y="-1160864"/>
              <a:ext cx="12238082" cy="8858256"/>
              <a:chOff x="-8951757" y="-1160864"/>
              <a:chExt cx="12238082" cy="8858256"/>
            </a:xfrm>
          </p:grpSpPr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FE3A3A3E-C0D9-46DD-BBD1-BF5B6264F45D}"/>
                  </a:ext>
                </a:extLst>
              </p:cNvPr>
              <p:cNvSpPr/>
              <p:nvPr/>
            </p:nvSpPr>
            <p:spPr>
              <a:xfrm>
                <a:off x="-8951757" y="-1160864"/>
                <a:ext cx="12192000" cy="8858256"/>
              </a:xfrm>
              <a:prstGeom prst="rect">
                <a:avLst/>
              </a:prstGeom>
              <a:solidFill>
                <a:srgbClr val="F0EEF0"/>
              </a:solidFill>
              <a:ln>
                <a:noFill/>
              </a:ln>
              <a:effectLst>
                <a:outerShdw blurRad="215900" dist="38100" sx="101000" sy="101000" algn="ctr" rotWithShape="0">
                  <a:schemeClr val="tx1">
                    <a:lumMod val="65000"/>
                    <a:lumOff val="35000"/>
                    <a:alpha val="3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: Rounded Corners 89">
                <a:extLst>
                  <a:ext uri="{FF2B5EF4-FFF2-40B4-BE49-F238E27FC236}">
                    <a16:creationId xmlns:a16="http://schemas.microsoft.com/office/drawing/2014/main" id="{7A21357E-D84B-423C-999E-20393A0A784E}"/>
                  </a:ext>
                </a:extLst>
              </p:cNvPr>
              <p:cNvSpPr/>
              <p:nvPr/>
            </p:nvSpPr>
            <p:spPr>
              <a:xfrm>
                <a:off x="2719137" y="2264871"/>
                <a:ext cx="521106" cy="2360918"/>
              </a:xfrm>
              <a:prstGeom prst="roundRect">
                <a:avLst>
                  <a:gd name="adj" fmla="val 13542"/>
                </a:avLst>
              </a:prstGeom>
              <a:solidFill>
                <a:srgbClr val="FC384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8B40E12B-C3E6-4F1E-AC08-E1528BD1A8C5}"/>
                  </a:ext>
                </a:extLst>
              </p:cNvPr>
              <p:cNvSpPr txBox="1"/>
              <p:nvPr/>
            </p:nvSpPr>
            <p:spPr>
              <a:xfrm rot="16200000">
                <a:off x="1844256" y="3191293"/>
                <a:ext cx="236091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b="1" dirty="0">
                    <a:solidFill>
                      <a:schemeClr val="bg1"/>
                    </a:solidFill>
                    <a:latin typeface="Tw Cen MT" panose="020B0602020104020603" pitchFamily="34" charset="0"/>
                  </a:rPr>
                  <a:t>About</a:t>
                </a:r>
              </a:p>
            </p:txBody>
          </p:sp>
        </p:grp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D71591BF-C235-45BA-BADB-72995DF63C7F}"/>
              </a:ext>
            </a:extLst>
          </p:cNvPr>
          <p:cNvGrpSpPr/>
          <p:nvPr/>
        </p:nvGrpSpPr>
        <p:grpSpPr>
          <a:xfrm>
            <a:off x="55353" y="-1160864"/>
            <a:ext cx="12180190" cy="8858256"/>
            <a:chOff x="-8953821" y="-1160864"/>
            <a:chExt cx="12239191" cy="8858256"/>
          </a:xfrm>
        </p:grpSpPr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75EDF535-DFC8-4749-8499-06347F846C2A}"/>
                </a:ext>
              </a:extLst>
            </p:cNvPr>
            <p:cNvSpPr/>
            <p:nvPr/>
          </p:nvSpPr>
          <p:spPr>
            <a:xfrm>
              <a:off x="-8953821" y="-1160864"/>
              <a:ext cx="12192000" cy="8858256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ectangle: Rounded Corners 85">
              <a:extLst>
                <a:ext uri="{FF2B5EF4-FFF2-40B4-BE49-F238E27FC236}">
                  <a16:creationId xmlns:a16="http://schemas.microsoft.com/office/drawing/2014/main" id="{F2F2A46C-4E01-4FE2-BDE4-DB0FBEED87CC}"/>
                </a:ext>
              </a:extLst>
            </p:cNvPr>
            <p:cNvSpPr/>
            <p:nvPr/>
          </p:nvSpPr>
          <p:spPr>
            <a:xfrm>
              <a:off x="2701576" y="2264871"/>
              <a:ext cx="536603" cy="2360918"/>
            </a:xfrm>
            <a:prstGeom prst="roundRect">
              <a:avLst>
                <a:gd name="adj" fmla="val 18826"/>
              </a:avLst>
            </a:prstGeom>
            <a:solidFill>
              <a:srgbClr val="01D2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105FCEE0-FAC8-46E0-9B51-FE123B0B8B4D}"/>
                </a:ext>
              </a:extLst>
            </p:cNvPr>
            <p:cNvSpPr txBox="1"/>
            <p:nvPr/>
          </p:nvSpPr>
          <p:spPr>
            <a:xfrm rot="16200000">
              <a:off x="1829753" y="3170171"/>
              <a:ext cx="2360918" cy="5503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chemeClr val="bg1"/>
                  </a:solidFill>
                  <a:latin typeface="Tw Cen MT" panose="020B0602020104020603" pitchFamily="34" charset="0"/>
                </a:rPr>
                <a:t>Objective</a:t>
              </a:r>
            </a:p>
          </p:txBody>
        </p:sp>
      </p:grp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2EF98F8D-89F2-45E7-A64D-12B93D801E63}"/>
              </a:ext>
            </a:extLst>
          </p:cNvPr>
          <p:cNvCxnSpPr>
            <a:cxnSpLocks/>
            <a:stCxn id="52" idx="6"/>
            <a:endCxn id="59" idx="2"/>
          </p:cNvCxnSpPr>
          <p:nvPr/>
        </p:nvCxnSpPr>
        <p:spPr>
          <a:xfrm>
            <a:off x="4239836" y="3623253"/>
            <a:ext cx="3736068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D69BBF09-0331-4D61-814A-D69B00E0DA85}"/>
              </a:ext>
            </a:extLst>
          </p:cNvPr>
          <p:cNvGrpSpPr/>
          <p:nvPr/>
        </p:nvGrpSpPr>
        <p:grpSpPr>
          <a:xfrm>
            <a:off x="4059030" y="3517706"/>
            <a:ext cx="211094" cy="211094"/>
            <a:chOff x="1677812" y="4248152"/>
            <a:chExt cx="211094" cy="211094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62AA0B72-A456-4185-B4F8-A23552D65847}"/>
                </a:ext>
              </a:extLst>
            </p:cNvPr>
            <p:cNvSpPr/>
            <p:nvPr/>
          </p:nvSpPr>
          <p:spPr>
            <a:xfrm>
              <a:off x="1677812" y="4248152"/>
              <a:ext cx="211094" cy="21109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13C0291D-3438-4C58-976F-62EC10D759E2}"/>
                </a:ext>
              </a:extLst>
            </p:cNvPr>
            <p:cNvSpPr/>
            <p:nvPr/>
          </p:nvSpPr>
          <p:spPr>
            <a:xfrm>
              <a:off x="1708100" y="4278440"/>
              <a:ext cx="150518" cy="150518"/>
            </a:xfrm>
            <a:prstGeom prst="ellips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EF24E465-4712-46E7-ABB6-67617BB7AD95}"/>
              </a:ext>
            </a:extLst>
          </p:cNvPr>
          <p:cNvGrpSpPr/>
          <p:nvPr/>
        </p:nvGrpSpPr>
        <p:grpSpPr>
          <a:xfrm>
            <a:off x="7945616" y="3517706"/>
            <a:ext cx="211094" cy="211094"/>
            <a:chOff x="5973250" y="4248152"/>
            <a:chExt cx="211094" cy="211094"/>
          </a:xfrm>
        </p:grpSpPr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083B98A8-4EA5-426C-992E-F1851BE3F8F0}"/>
                </a:ext>
              </a:extLst>
            </p:cNvPr>
            <p:cNvSpPr/>
            <p:nvPr/>
          </p:nvSpPr>
          <p:spPr>
            <a:xfrm>
              <a:off x="5973250" y="4248152"/>
              <a:ext cx="211094" cy="21109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753730E4-4465-4AF3-8495-CEEDA00758BD}"/>
                </a:ext>
              </a:extLst>
            </p:cNvPr>
            <p:cNvSpPr/>
            <p:nvPr/>
          </p:nvSpPr>
          <p:spPr>
            <a:xfrm>
              <a:off x="6003538" y="4278440"/>
              <a:ext cx="150518" cy="150518"/>
            </a:xfrm>
            <a:prstGeom prst="ellipse">
              <a:avLst/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020FA332-649A-454F-801C-5FD9E1B0C912}"/>
              </a:ext>
            </a:extLst>
          </p:cNvPr>
          <p:cNvSpPr txBox="1"/>
          <p:nvPr/>
        </p:nvSpPr>
        <p:spPr>
          <a:xfrm>
            <a:off x="3013193" y="4188725"/>
            <a:ext cx="22549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kumimoji="0" lang="en-US" sz="160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</a:rPr>
              <a:t>Identify whether a</a:t>
            </a:r>
            <a:r>
              <a:rPr 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Tw Cen MT" panose="020B0602020104020603" pitchFamily="34" charset="0"/>
              </a:rPr>
              <a:t>n app should be a Free or Paid App</a:t>
            </a:r>
            <a:endParaRPr kumimoji="0" lang="en-US" sz="160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Tw Cen MT" panose="020B0602020104020603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D470C80E-DE68-4942-AC41-1695DBF45D6A}"/>
              </a:ext>
            </a:extLst>
          </p:cNvPr>
          <p:cNvSpPr txBox="1"/>
          <p:nvPr/>
        </p:nvSpPr>
        <p:spPr>
          <a:xfrm>
            <a:off x="3014075" y="3709155"/>
            <a:ext cx="22890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noProof="0" dirty="0">
                <a:solidFill>
                  <a:srgbClr val="FF5969"/>
                </a:solidFill>
                <a:latin typeface="Tw Cen MT" panose="020B0602020104020603" pitchFamily="34" charset="0"/>
              </a:rPr>
              <a:t>Classification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FF5969"/>
              </a:solidFill>
              <a:effectLst/>
              <a:uLnTx/>
              <a:uFillTx/>
              <a:latin typeface="Tw Cen MT" panose="020B0602020104020603" pitchFamily="34" charset="0"/>
              <a:ea typeface="+mn-ea"/>
              <a:cs typeface="+mn-cs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D707574-E5F0-4D78-A9DB-14A7C3E959C0}"/>
              </a:ext>
            </a:extLst>
          </p:cNvPr>
          <p:cNvSpPr txBox="1"/>
          <p:nvPr/>
        </p:nvSpPr>
        <p:spPr>
          <a:xfrm>
            <a:off x="7024073" y="4188725"/>
            <a:ext cx="21538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Tw Cen MT" panose="020B0602020104020603" pitchFamily="34" charset="0"/>
              </a:rPr>
              <a:t>If Paid, identify the approx. price point for the app</a:t>
            </a:r>
            <a:endParaRPr kumimoji="0" lang="en-US" sz="160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Tw Cen MT" panose="020B0602020104020603" pitchFamily="34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C12C88B0-4E68-4265-B3C1-D6914AB2C75E}"/>
              </a:ext>
            </a:extLst>
          </p:cNvPr>
          <p:cNvSpPr txBox="1"/>
          <p:nvPr/>
        </p:nvSpPr>
        <p:spPr>
          <a:xfrm>
            <a:off x="6923841" y="3709155"/>
            <a:ext cx="22890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EC630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Regression</a:t>
            </a: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4963722A-D1A9-4FC7-96A3-9311AFC4EFEF}"/>
              </a:ext>
            </a:extLst>
          </p:cNvPr>
          <p:cNvGrpSpPr/>
          <p:nvPr/>
        </p:nvGrpSpPr>
        <p:grpSpPr>
          <a:xfrm>
            <a:off x="3521328" y="1755914"/>
            <a:ext cx="1275682" cy="1275682"/>
            <a:chOff x="3063120" y="1755914"/>
            <a:chExt cx="1275682" cy="1275682"/>
          </a:xfrm>
        </p:grpSpPr>
        <p:sp>
          <p:nvSpPr>
            <p:cNvPr id="67" name="Teardrop 66">
              <a:extLst>
                <a:ext uri="{FF2B5EF4-FFF2-40B4-BE49-F238E27FC236}">
                  <a16:creationId xmlns:a16="http://schemas.microsoft.com/office/drawing/2014/main" id="{C22EEC6E-4D84-4518-88E7-AB116B9E9593}"/>
                </a:ext>
              </a:extLst>
            </p:cNvPr>
            <p:cNvSpPr/>
            <p:nvPr/>
          </p:nvSpPr>
          <p:spPr>
            <a:xfrm rot="8100000">
              <a:off x="3063120" y="1755914"/>
              <a:ext cx="1275682" cy="1275682"/>
            </a:xfrm>
            <a:prstGeom prst="teardrop">
              <a:avLst>
                <a:gd name="adj" fmla="val 109962"/>
              </a:avLst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FB4BF24E-1124-4639-A1C3-222C13369E71}"/>
                </a:ext>
              </a:extLst>
            </p:cNvPr>
            <p:cNvSpPr/>
            <p:nvPr/>
          </p:nvSpPr>
          <p:spPr>
            <a:xfrm>
              <a:off x="3257469" y="1948912"/>
              <a:ext cx="889686" cy="88968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4FF86538-2125-4958-9BF5-B1407100731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6696" y="2066644"/>
              <a:ext cx="627392" cy="627390"/>
            </a:xfrm>
            <a:prstGeom prst="rect">
              <a:avLst/>
            </a:prstGeom>
          </p:spPr>
        </p:pic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18542261-D1E9-4E30-BBE2-57369359B35D}"/>
              </a:ext>
            </a:extLst>
          </p:cNvPr>
          <p:cNvGrpSpPr/>
          <p:nvPr/>
        </p:nvGrpSpPr>
        <p:grpSpPr>
          <a:xfrm>
            <a:off x="7402537" y="1755914"/>
            <a:ext cx="1275682" cy="1275682"/>
            <a:chOff x="7353181" y="1755914"/>
            <a:chExt cx="1275682" cy="1275682"/>
          </a:xfrm>
        </p:grpSpPr>
        <p:sp>
          <p:nvSpPr>
            <p:cNvPr id="75" name="Teardrop 74">
              <a:extLst>
                <a:ext uri="{FF2B5EF4-FFF2-40B4-BE49-F238E27FC236}">
                  <a16:creationId xmlns:a16="http://schemas.microsoft.com/office/drawing/2014/main" id="{3B70191C-994A-41DA-86BB-2C6388692314}"/>
                </a:ext>
              </a:extLst>
            </p:cNvPr>
            <p:cNvSpPr/>
            <p:nvPr/>
          </p:nvSpPr>
          <p:spPr>
            <a:xfrm rot="8100000">
              <a:off x="7353181" y="1755914"/>
              <a:ext cx="1275682" cy="1275682"/>
            </a:xfrm>
            <a:prstGeom prst="teardrop">
              <a:avLst>
                <a:gd name="adj" fmla="val 109962"/>
              </a:avLst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E65F35AF-0BEA-4EE9-BA55-403BF1FAB26F}"/>
                </a:ext>
              </a:extLst>
            </p:cNvPr>
            <p:cNvSpPr/>
            <p:nvPr/>
          </p:nvSpPr>
          <p:spPr>
            <a:xfrm>
              <a:off x="7547530" y="1948912"/>
              <a:ext cx="889686" cy="88968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D4120076-6DD4-4994-BFE6-A398B090A96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48666" y="2048456"/>
              <a:ext cx="684562" cy="684560"/>
            </a:xfrm>
            <a:prstGeom prst="rect">
              <a:avLst/>
            </a:prstGeom>
          </p:spPr>
        </p:pic>
      </p:grpSp>
      <p:sp>
        <p:nvSpPr>
          <p:cNvPr id="78" name="TextBox 77">
            <a:extLst>
              <a:ext uri="{FF2B5EF4-FFF2-40B4-BE49-F238E27FC236}">
                <a16:creationId xmlns:a16="http://schemas.microsoft.com/office/drawing/2014/main" id="{17AD7246-C049-4EA0-934B-B757C10AB86E}"/>
              </a:ext>
            </a:extLst>
          </p:cNvPr>
          <p:cNvSpPr txBox="1"/>
          <p:nvPr/>
        </p:nvSpPr>
        <p:spPr>
          <a:xfrm>
            <a:off x="2241234" y="716717"/>
            <a:ext cx="7654212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100" dirty="0">
                <a:solidFill>
                  <a:srgbClr val="5D7373"/>
                </a:solidFill>
                <a:latin typeface="Tw Cen MT" panose="020B0602020104020603" pitchFamily="34" charset="0"/>
              </a:rPr>
              <a:t>PRICE PREDICTION FOR NEW APP</a:t>
            </a:r>
          </a:p>
        </p:txBody>
      </p: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1EF56011-00E0-40E4-AE94-67698FD8E4FB}"/>
              </a:ext>
            </a:extLst>
          </p:cNvPr>
          <p:cNvGrpSpPr/>
          <p:nvPr/>
        </p:nvGrpSpPr>
        <p:grpSpPr>
          <a:xfrm>
            <a:off x="101731" y="-1166960"/>
            <a:ext cx="12133812" cy="8858256"/>
            <a:chOff x="-8953821" y="-1160864"/>
            <a:chExt cx="12237764" cy="8858256"/>
          </a:xfrm>
        </p:grpSpPr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CDEDAA53-B9EF-44AF-92D8-B4576350B6D9}"/>
                </a:ext>
              </a:extLst>
            </p:cNvPr>
            <p:cNvSpPr/>
            <p:nvPr/>
          </p:nvSpPr>
          <p:spPr>
            <a:xfrm>
              <a:off x="-8953821" y="-1160864"/>
              <a:ext cx="12192000" cy="8858256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Rectangle: Rounded Corners 132">
              <a:extLst>
                <a:ext uri="{FF2B5EF4-FFF2-40B4-BE49-F238E27FC236}">
                  <a16:creationId xmlns:a16="http://schemas.microsoft.com/office/drawing/2014/main" id="{181F7C8B-51E3-499B-812D-6F237BCA45C9}"/>
                </a:ext>
              </a:extLst>
            </p:cNvPr>
            <p:cNvSpPr/>
            <p:nvPr/>
          </p:nvSpPr>
          <p:spPr>
            <a:xfrm>
              <a:off x="2676750" y="2264871"/>
              <a:ext cx="561429" cy="2360918"/>
            </a:xfrm>
            <a:prstGeom prst="roundRect">
              <a:avLst>
                <a:gd name="adj" fmla="val 17001"/>
              </a:avLst>
            </a:prstGeom>
            <a:solidFill>
              <a:srgbClr val="00F07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EF375018-D8AE-4A1E-9F40-BA0233D7DDD1}"/>
                </a:ext>
              </a:extLst>
            </p:cNvPr>
            <p:cNvSpPr txBox="1"/>
            <p:nvPr/>
          </p:nvSpPr>
          <p:spPr>
            <a:xfrm rot="16200000">
              <a:off x="1870674" y="3213751"/>
              <a:ext cx="2360918" cy="4656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  <a:latin typeface="Tw Cen MT" panose="020B0602020104020603" pitchFamily="34" charset="0"/>
                </a:rPr>
                <a:t>EDA</a:t>
              </a:r>
            </a:p>
          </p:txBody>
        </p: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EB3F1E36-9588-4E83-ACA8-F0127DA05F86}"/>
              </a:ext>
            </a:extLst>
          </p:cNvPr>
          <p:cNvGrpSpPr/>
          <p:nvPr/>
        </p:nvGrpSpPr>
        <p:grpSpPr>
          <a:xfrm>
            <a:off x="-10896370" y="-1166960"/>
            <a:ext cx="12049118" cy="8858256"/>
            <a:chOff x="-8954760" y="-1160864"/>
            <a:chExt cx="12222553" cy="8858256"/>
          </a:xfrm>
        </p:grpSpPr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BA0C1ABE-6C95-4676-B5EA-E8E02BD8987B}"/>
                </a:ext>
              </a:extLst>
            </p:cNvPr>
            <p:cNvSpPr/>
            <p:nvPr/>
          </p:nvSpPr>
          <p:spPr>
            <a:xfrm>
              <a:off x="-8954760" y="-1160864"/>
              <a:ext cx="12192000" cy="8858256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Rectangle: Rounded Corners 136">
              <a:extLst>
                <a:ext uri="{FF2B5EF4-FFF2-40B4-BE49-F238E27FC236}">
                  <a16:creationId xmlns:a16="http://schemas.microsoft.com/office/drawing/2014/main" id="{9FCA2A67-A8F8-436E-9B9A-F1E88BA4F4D4}"/>
                </a:ext>
              </a:extLst>
            </p:cNvPr>
            <p:cNvSpPr/>
            <p:nvPr/>
          </p:nvSpPr>
          <p:spPr>
            <a:xfrm>
              <a:off x="2696817" y="2264871"/>
              <a:ext cx="541362" cy="2360918"/>
            </a:xfrm>
            <a:prstGeom prst="roundRect">
              <a:avLst>
                <a:gd name="adj" fmla="val 17369"/>
              </a:avLst>
            </a:prstGeom>
            <a:solidFill>
              <a:srgbClr val="FED4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E1B26F17-929E-4F2C-8249-1BD6CC19CBA1}"/>
                </a:ext>
              </a:extLst>
            </p:cNvPr>
            <p:cNvSpPr txBox="1"/>
            <p:nvPr/>
          </p:nvSpPr>
          <p:spPr>
            <a:xfrm rot="16200000">
              <a:off x="1853179" y="3207833"/>
              <a:ext cx="2360918" cy="4683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  <a:latin typeface="Tw Cen MT" panose="020B0602020104020603" pitchFamily="34" charset="0"/>
                </a:rPr>
                <a:t>Classification</a:t>
              </a:r>
            </a:p>
          </p:txBody>
        </p:sp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4E730444-A46A-4E02-9EED-F61FEC13D174}"/>
              </a:ext>
            </a:extLst>
          </p:cNvPr>
          <p:cNvGrpSpPr/>
          <p:nvPr/>
        </p:nvGrpSpPr>
        <p:grpSpPr>
          <a:xfrm>
            <a:off x="-11280256" y="-1163912"/>
            <a:ext cx="12055585" cy="8858256"/>
            <a:chOff x="-11712240" y="-1163912"/>
            <a:chExt cx="12055585" cy="8858256"/>
          </a:xfrm>
        </p:grpSpPr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ABFE1F20-C411-4EF6-9A8F-6E78D8512E7B}"/>
                </a:ext>
              </a:extLst>
            </p:cNvPr>
            <p:cNvSpPr/>
            <p:nvPr/>
          </p:nvSpPr>
          <p:spPr>
            <a:xfrm>
              <a:off x="-11712240" y="-1163912"/>
              <a:ext cx="12018999" cy="8858256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Rectangle: Rounded Corners 140">
              <a:extLst>
                <a:ext uri="{FF2B5EF4-FFF2-40B4-BE49-F238E27FC236}">
                  <a16:creationId xmlns:a16="http://schemas.microsoft.com/office/drawing/2014/main" id="{0E2359FC-46DA-4E98-8B77-EDB52856DFDB}"/>
                </a:ext>
              </a:extLst>
            </p:cNvPr>
            <p:cNvSpPr/>
            <p:nvPr/>
          </p:nvSpPr>
          <p:spPr>
            <a:xfrm>
              <a:off x="-225995" y="2261823"/>
              <a:ext cx="533680" cy="2360918"/>
            </a:xfrm>
            <a:prstGeom prst="roundRect">
              <a:avLst>
                <a:gd name="adj" fmla="val 17369"/>
              </a:avLst>
            </a:pr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FFBD2E25-7381-41EE-9AA9-C86F90683358}"/>
                </a:ext>
              </a:extLst>
            </p:cNvPr>
            <p:cNvSpPr txBox="1"/>
            <p:nvPr/>
          </p:nvSpPr>
          <p:spPr>
            <a:xfrm rot="16200000">
              <a:off x="-1067946" y="3208607"/>
              <a:ext cx="236091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  <a:latin typeface="Tw Cen MT" panose="020B0602020104020603" pitchFamily="34" charset="0"/>
                </a:rPr>
                <a:t>Regression</a:t>
              </a:r>
            </a:p>
          </p:txBody>
        </p:sp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88C32790-3DAB-431B-A477-002A9DE81EB8}"/>
              </a:ext>
            </a:extLst>
          </p:cNvPr>
          <p:cNvGrpSpPr/>
          <p:nvPr/>
        </p:nvGrpSpPr>
        <p:grpSpPr>
          <a:xfrm>
            <a:off x="-11659384" y="-1166960"/>
            <a:ext cx="12045493" cy="8858256"/>
            <a:chOff x="-12135755" y="-1166960"/>
            <a:chExt cx="12045493" cy="8858256"/>
          </a:xfrm>
        </p:grpSpPr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F6510F19-0C13-4DB6-B0F9-C67FFE87FAEA}"/>
                </a:ext>
              </a:extLst>
            </p:cNvPr>
            <p:cNvSpPr/>
            <p:nvPr/>
          </p:nvSpPr>
          <p:spPr>
            <a:xfrm>
              <a:off x="-12135755" y="-1166960"/>
              <a:ext cx="12018999" cy="8858256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Rectangle: Rounded Corners 144">
              <a:extLst>
                <a:ext uri="{FF2B5EF4-FFF2-40B4-BE49-F238E27FC236}">
                  <a16:creationId xmlns:a16="http://schemas.microsoft.com/office/drawing/2014/main" id="{186BF5AD-D671-4113-9D44-A56530337480}"/>
                </a:ext>
              </a:extLst>
            </p:cNvPr>
            <p:cNvSpPr/>
            <p:nvPr/>
          </p:nvSpPr>
          <p:spPr>
            <a:xfrm>
              <a:off x="-648115" y="2258775"/>
              <a:ext cx="533680" cy="2360918"/>
            </a:xfrm>
            <a:prstGeom prst="roundRect">
              <a:avLst>
                <a:gd name="adj" fmla="val 17369"/>
              </a:avLst>
            </a:prstGeom>
            <a:solidFill>
              <a:srgbClr val="F13A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130D0907-6B48-4F9E-80EA-726B3F434F34}"/>
                </a:ext>
              </a:extLst>
            </p:cNvPr>
            <p:cNvSpPr txBox="1"/>
            <p:nvPr/>
          </p:nvSpPr>
          <p:spPr>
            <a:xfrm rot="16200000">
              <a:off x="-1501553" y="3205354"/>
              <a:ext cx="236091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  <a:latin typeface="Tw Cen MT" panose="020B0602020104020603" pitchFamily="34" charset="0"/>
                </a:rPr>
                <a:t>Conclusion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81CC80F-AEAB-4E15-BC6C-CEBDE581DC75}"/>
              </a:ext>
            </a:extLst>
          </p:cNvPr>
          <p:cNvGrpSpPr/>
          <p:nvPr/>
        </p:nvGrpSpPr>
        <p:grpSpPr>
          <a:xfrm>
            <a:off x="8049011" y="694209"/>
            <a:ext cx="893747" cy="1142529"/>
            <a:chOff x="9771381" y="3589462"/>
            <a:chExt cx="893747" cy="1142529"/>
          </a:xfrm>
        </p:grpSpPr>
        <p:pic>
          <p:nvPicPr>
            <p:cNvPr id="6" name="Graphic 5" descr="Smiling face with solid fill">
              <a:extLst>
                <a:ext uri="{FF2B5EF4-FFF2-40B4-BE49-F238E27FC236}">
                  <a16:creationId xmlns:a16="http://schemas.microsoft.com/office/drawing/2014/main" id="{7A72F027-67C8-44DF-B8A7-FD6DDD5A9D8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771381" y="3589462"/>
              <a:ext cx="856638" cy="856638"/>
            </a:xfrm>
            <a:prstGeom prst="rect">
              <a:avLst/>
            </a:prstGeom>
            <a:effectLst>
              <a:innerShdw blurRad="63500" dist="50800">
                <a:prstClr val="black">
                  <a:alpha val="50000"/>
                </a:prstClr>
              </a:innerShdw>
            </a:effectLst>
          </p:spPr>
        </p:pic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C7FC1BE6-A65A-43FA-B8BE-062B7E0840A1}"/>
                </a:ext>
              </a:extLst>
            </p:cNvPr>
            <p:cNvSpPr txBox="1"/>
            <p:nvPr/>
          </p:nvSpPr>
          <p:spPr>
            <a:xfrm>
              <a:off x="9802027" y="4362659"/>
              <a:ext cx="8631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5D7373"/>
                  </a:solidFill>
                  <a:latin typeface="Tw Cen MT" panose="020B0602020104020603" pitchFamily="34" charset="0"/>
                </a:rPr>
                <a:t>Rating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CB0664D-1EAE-4D15-9885-4E98F10D4C19}"/>
              </a:ext>
            </a:extLst>
          </p:cNvPr>
          <p:cNvGrpSpPr/>
          <p:nvPr/>
        </p:nvGrpSpPr>
        <p:grpSpPr>
          <a:xfrm>
            <a:off x="6205445" y="5451626"/>
            <a:ext cx="1091077" cy="1340176"/>
            <a:chOff x="6082781" y="4423824"/>
            <a:chExt cx="914400" cy="1162974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99500DE-3240-4984-9910-79E3082F47A1}"/>
                </a:ext>
              </a:extLst>
            </p:cNvPr>
            <p:cNvSpPr txBox="1"/>
            <p:nvPr/>
          </p:nvSpPr>
          <p:spPr>
            <a:xfrm>
              <a:off x="6213429" y="5266300"/>
              <a:ext cx="637314" cy="320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5D7373"/>
                  </a:solidFill>
                  <a:latin typeface="Tw Cen MT" panose="020B0602020104020603" pitchFamily="34" charset="0"/>
                </a:rPr>
                <a:t>Price</a:t>
              </a:r>
            </a:p>
          </p:txBody>
        </p:sp>
        <p:pic>
          <p:nvPicPr>
            <p:cNvPr id="10" name="Graphic 9" descr="Dollar">
              <a:extLst>
                <a:ext uri="{FF2B5EF4-FFF2-40B4-BE49-F238E27FC236}">
                  <a16:creationId xmlns:a16="http://schemas.microsoft.com/office/drawing/2014/main" id="{B94071E5-7FFD-4B00-A1F1-983E5E63900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082781" y="4423824"/>
              <a:ext cx="914400" cy="914400"/>
            </a:xfrm>
            <a:prstGeom prst="rect">
              <a:avLst/>
            </a:prstGeom>
            <a:effectLst>
              <a:innerShdw blurRad="63500" dist="50800">
                <a:prstClr val="black">
                  <a:alpha val="50000"/>
                </a:prstClr>
              </a:innerShdw>
            </a:effectLst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B6AFF9C-CF61-4B25-BE88-BA96ECE36E3D}"/>
              </a:ext>
            </a:extLst>
          </p:cNvPr>
          <p:cNvGrpSpPr/>
          <p:nvPr/>
        </p:nvGrpSpPr>
        <p:grpSpPr>
          <a:xfrm>
            <a:off x="1476441" y="649895"/>
            <a:ext cx="1088210" cy="1142485"/>
            <a:chOff x="2399012" y="1590566"/>
            <a:chExt cx="1088210" cy="1142485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9C54E148-9375-4DD1-AF9D-0EA8578248C4}"/>
                </a:ext>
              </a:extLst>
            </p:cNvPr>
            <p:cNvSpPr txBox="1"/>
            <p:nvPr/>
          </p:nvSpPr>
          <p:spPr>
            <a:xfrm>
              <a:off x="2399012" y="2363719"/>
              <a:ext cx="10882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5D7373"/>
                  </a:solidFill>
                  <a:latin typeface="Tw Cen MT" panose="020B0602020104020603" pitchFamily="34" charset="0"/>
                </a:rPr>
                <a:t>Category</a:t>
              </a:r>
            </a:p>
          </p:txBody>
        </p:sp>
        <p:pic>
          <p:nvPicPr>
            <p:cNvPr id="83" name="Graphic 82" descr="Filter">
              <a:extLst>
                <a:ext uri="{FF2B5EF4-FFF2-40B4-BE49-F238E27FC236}">
                  <a16:creationId xmlns:a16="http://schemas.microsoft.com/office/drawing/2014/main" id="{72400488-C115-4FE9-8DF3-B8612CD33A4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2436300" y="1590566"/>
              <a:ext cx="914400" cy="914400"/>
            </a:xfrm>
            <a:prstGeom prst="rect">
              <a:avLst/>
            </a:prstGeom>
            <a:effectLst>
              <a:innerShdw blurRad="63500" dist="50800">
                <a:prstClr val="black">
                  <a:alpha val="50000"/>
                </a:prstClr>
              </a:innerShdw>
            </a:effectLst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AC626C3-023C-4678-BB2E-395ABAD663E8}"/>
              </a:ext>
            </a:extLst>
          </p:cNvPr>
          <p:cNvGrpSpPr/>
          <p:nvPr/>
        </p:nvGrpSpPr>
        <p:grpSpPr>
          <a:xfrm>
            <a:off x="2894772" y="595932"/>
            <a:ext cx="921024" cy="1219133"/>
            <a:chOff x="3292676" y="4450152"/>
            <a:chExt cx="921024" cy="1219133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75C26BE9-F2FC-4257-9384-DA0D01B3938E}"/>
                </a:ext>
              </a:extLst>
            </p:cNvPr>
            <p:cNvSpPr txBox="1"/>
            <p:nvPr/>
          </p:nvSpPr>
          <p:spPr>
            <a:xfrm>
              <a:off x="3292676" y="5299953"/>
              <a:ext cx="9210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5D7373"/>
                  </a:solidFill>
                  <a:latin typeface="Tw Cen MT" panose="020B0602020104020603" pitchFamily="34" charset="0"/>
                </a:rPr>
                <a:t>Content</a:t>
              </a:r>
            </a:p>
          </p:txBody>
        </p:sp>
        <p:pic>
          <p:nvPicPr>
            <p:cNvPr id="92" name="Graphic 91" descr="Checklist">
              <a:extLst>
                <a:ext uri="{FF2B5EF4-FFF2-40B4-BE49-F238E27FC236}">
                  <a16:creationId xmlns:a16="http://schemas.microsoft.com/office/drawing/2014/main" id="{378F8EA4-BC07-4ABF-B60A-5381ACCB7744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3295373" y="4450152"/>
              <a:ext cx="914400" cy="914400"/>
            </a:xfrm>
            <a:prstGeom prst="rect">
              <a:avLst/>
            </a:prstGeom>
            <a:effectLst>
              <a:innerShdw blurRad="63500" dist="50800">
                <a:prstClr val="black">
                  <a:alpha val="50000"/>
                </a:prstClr>
              </a:innerShdw>
            </a:effectLst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05F5808-87DD-4ED5-952A-4DED4219D377}"/>
              </a:ext>
            </a:extLst>
          </p:cNvPr>
          <p:cNvGrpSpPr/>
          <p:nvPr/>
        </p:nvGrpSpPr>
        <p:grpSpPr>
          <a:xfrm>
            <a:off x="4122594" y="657237"/>
            <a:ext cx="972200" cy="1172263"/>
            <a:chOff x="4670309" y="1503180"/>
            <a:chExt cx="972200" cy="1172263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4E1E30B8-961C-4248-8057-DC381272EAB4}"/>
                </a:ext>
              </a:extLst>
            </p:cNvPr>
            <p:cNvSpPr txBox="1"/>
            <p:nvPr/>
          </p:nvSpPr>
          <p:spPr>
            <a:xfrm>
              <a:off x="4750133" y="2306111"/>
              <a:ext cx="8923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5D7373"/>
                  </a:solidFill>
                  <a:latin typeface="Tw Cen MT" panose="020B0602020104020603" pitchFamily="34" charset="0"/>
                </a:rPr>
                <a:t>Genre</a:t>
              </a:r>
            </a:p>
          </p:txBody>
        </p:sp>
        <p:pic>
          <p:nvPicPr>
            <p:cNvPr id="94" name="Graphic 93" descr="Music">
              <a:extLst>
                <a:ext uri="{FF2B5EF4-FFF2-40B4-BE49-F238E27FC236}">
                  <a16:creationId xmlns:a16="http://schemas.microsoft.com/office/drawing/2014/main" id="{41BE4331-FBD4-479F-9D89-D8E6F8AA4BDE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4670309" y="1503180"/>
              <a:ext cx="914400" cy="914400"/>
            </a:xfrm>
            <a:prstGeom prst="rect">
              <a:avLst/>
            </a:prstGeom>
            <a:effectLst>
              <a:innerShdw blurRad="63500" dist="50800">
                <a:prstClr val="black">
                  <a:alpha val="50000"/>
                </a:prstClr>
              </a:innerShdw>
            </a:effectLst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865FB31-2AD0-4359-8BC3-EE5E43E84644}"/>
              </a:ext>
            </a:extLst>
          </p:cNvPr>
          <p:cNvGrpSpPr/>
          <p:nvPr/>
        </p:nvGrpSpPr>
        <p:grpSpPr>
          <a:xfrm>
            <a:off x="9327464" y="627379"/>
            <a:ext cx="1082317" cy="1209359"/>
            <a:chOff x="7901466" y="3732064"/>
            <a:chExt cx="1082317" cy="1209359"/>
          </a:xfrm>
        </p:grpSpPr>
        <p:pic>
          <p:nvPicPr>
            <p:cNvPr id="95" name="Graphic 94" descr="Customer review">
              <a:extLst>
                <a:ext uri="{FF2B5EF4-FFF2-40B4-BE49-F238E27FC236}">
                  <a16:creationId xmlns:a16="http://schemas.microsoft.com/office/drawing/2014/main" id="{4B8EC951-C226-4F96-A7A7-57E782B24B12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7982074" y="3732064"/>
              <a:ext cx="914400" cy="914400"/>
            </a:xfrm>
            <a:prstGeom prst="rect">
              <a:avLst/>
            </a:prstGeom>
            <a:effectLst>
              <a:innerShdw blurRad="63500" dist="50800">
                <a:prstClr val="black">
                  <a:alpha val="50000"/>
                </a:prstClr>
              </a:innerShdw>
            </a:effectLst>
          </p:spPr>
        </p:pic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873ECCC9-DAD2-4CC5-8E61-EDFAB17F599A}"/>
                </a:ext>
              </a:extLst>
            </p:cNvPr>
            <p:cNvSpPr txBox="1"/>
            <p:nvPr/>
          </p:nvSpPr>
          <p:spPr>
            <a:xfrm>
              <a:off x="7901466" y="4572091"/>
              <a:ext cx="10823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5D7373"/>
                  </a:solidFill>
                  <a:latin typeface="Tw Cen MT" panose="020B0602020104020603" pitchFamily="34" charset="0"/>
                </a:rPr>
                <a:t>Reviews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CBA54B4-C4A1-42E4-8C44-62AE9DB602A3}"/>
              </a:ext>
            </a:extLst>
          </p:cNvPr>
          <p:cNvGrpSpPr/>
          <p:nvPr/>
        </p:nvGrpSpPr>
        <p:grpSpPr>
          <a:xfrm>
            <a:off x="5360920" y="656326"/>
            <a:ext cx="914400" cy="1174502"/>
            <a:chOff x="7518984" y="1515128"/>
            <a:chExt cx="914400" cy="1174502"/>
          </a:xfrm>
        </p:grpSpPr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CD54E5BE-5EB0-4386-8E96-0382BF481823}"/>
                </a:ext>
              </a:extLst>
            </p:cNvPr>
            <p:cNvSpPr txBox="1"/>
            <p:nvPr/>
          </p:nvSpPr>
          <p:spPr>
            <a:xfrm>
              <a:off x="7598939" y="2320298"/>
              <a:ext cx="7839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5D7373"/>
                  </a:solidFill>
                  <a:latin typeface="Tw Cen MT" panose="020B0602020104020603" pitchFamily="34" charset="0"/>
                </a:rPr>
                <a:t>Size</a:t>
              </a:r>
            </a:p>
          </p:txBody>
        </p:sp>
        <p:pic>
          <p:nvPicPr>
            <p:cNvPr id="101" name="Graphic 100" descr="Ruler">
              <a:extLst>
                <a:ext uri="{FF2B5EF4-FFF2-40B4-BE49-F238E27FC236}">
                  <a16:creationId xmlns:a16="http://schemas.microsoft.com/office/drawing/2014/main" id="{7ABE5A38-1099-4228-8523-0565972408EB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 rot="1117932">
              <a:off x="7518984" y="1515128"/>
              <a:ext cx="914400" cy="914400"/>
            </a:xfrm>
            <a:prstGeom prst="rect">
              <a:avLst/>
            </a:prstGeom>
            <a:effectLst>
              <a:innerShdw blurRad="63500" dist="50800">
                <a:prstClr val="black">
                  <a:alpha val="50000"/>
                </a:prstClr>
              </a:innerShdw>
            </a:effectLst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8F0B19B-7947-459E-B50F-ACECA5C4ECF9}"/>
              </a:ext>
            </a:extLst>
          </p:cNvPr>
          <p:cNvGrpSpPr/>
          <p:nvPr/>
        </p:nvGrpSpPr>
        <p:grpSpPr>
          <a:xfrm>
            <a:off x="6638958" y="679924"/>
            <a:ext cx="1082317" cy="1162254"/>
            <a:chOff x="5562278" y="2971800"/>
            <a:chExt cx="1082317" cy="1162254"/>
          </a:xfrm>
        </p:grpSpPr>
        <p:pic>
          <p:nvPicPr>
            <p:cNvPr id="102" name="Graphic 101" descr="Download">
              <a:extLst>
                <a:ext uri="{FF2B5EF4-FFF2-40B4-BE49-F238E27FC236}">
                  <a16:creationId xmlns:a16="http://schemas.microsoft.com/office/drawing/2014/main" id="{20634BAF-2D32-4A61-A082-9357F60A7D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5638800" y="2971800"/>
              <a:ext cx="914400" cy="914400"/>
            </a:xfrm>
            <a:prstGeom prst="rect">
              <a:avLst/>
            </a:prstGeom>
            <a:effectLst>
              <a:innerShdw blurRad="63500" dist="50800">
                <a:prstClr val="black">
                  <a:alpha val="50000"/>
                </a:prstClr>
              </a:innerShdw>
            </a:effectLst>
          </p:spPr>
        </p:pic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C4BBDF39-2121-4B50-91F7-C061E31A11F3}"/>
                </a:ext>
              </a:extLst>
            </p:cNvPr>
            <p:cNvSpPr txBox="1"/>
            <p:nvPr/>
          </p:nvSpPr>
          <p:spPr>
            <a:xfrm>
              <a:off x="5562278" y="3764722"/>
              <a:ext cx="10823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5D7373"/>
                  </a:solidFill>
                  <a:latin typeface="Tw Cen MT" panose="020B0602020104020603" pitchFamily="34" charset="0"/>
                </a:rPr>
                <a:t>Installs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1C0CC5C-7EEE-4380-AE53-F5F40FB4EA19}"/>
              </a:ext>
            </a:extLst>
          </p:cNvPr>
          <p:cNvGrpSpPr/>
          <p:nvPr/>
        </p:nvGrpSpPr>
        <p:grpSpPr>
          <a:xfrm>
            <a:off x="10548195" y="657036"/>
            <a:ext cx="1082317" cy="1177201"/>
            <a:chOff x="4064204" y="3522636"/>
            <a:chExt cx="1082317" cy="1177201"/>
          </a:xfrm>
        </p:grpSpPr>
        <p:pic>
          <p:nvPicPr>
            <p:cNvPr id="103" name="Graphic 102" descr="Repeat">
              <a:extLst>
                <a:ext uri="{FF2B5EF4-FFF2-40B4-BE49-F238E27FC236}">
                  <a16:creationId xmlns:a16="http://schemas.microsoft.com/office/drawing/2014/main" id="{626BCA24-38F5-4A93-A369-503F5AA453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4169862" y="3522636"/>
              <a:ext cx="855533" cy="855533"/>
            </a:xfrm>
            <a:prstGeom prst="rect">
              <a:avLst/>
            </a:prstGeom>
            <a:effectLst>
              <a:innerShdw blurRad="63500" dist="50800">
                <a:prstClr val="black">
                  <a:alpha val="50000"/>
                </a:prstClr>
              </a:innerShdw>
            </a:effectLst>
          </p:spPr>
        </p:pic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BECF0E82-83BC-4F27-83A6-CAC135BC240C}"/>
                </a:ext>
              </a:extLst>
            </p:cNvPr>
            <p:cNvSpPr txBox="1"/>
            <p:nvPr/>
          </p:nvSpPr>
          <p:spPr>
            <a:xfrm>
              <a:off x="4064204" y="4330505"/>
              <a:ext cx="10823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5D7373"/>
                  </a:solidFill>
                  <a:latin typeface="Tw Cen MT" panose="020B0602020104020603" pitchFamily="34" charset="0"/>
                </a:rPr>
                <a:t>Version</a:t>
              </a:r>
            </a:p>
          </p:txBody>
        </p:sp>
      </p:grpSp>
      <p:pic>
        <p:nvPicPr>
          <p:cNvPr id="29" name="Graphic 28" descr="Checkmark">
            <a:extLst>
              <a:ext uri="{FF2B5EF4-FFF2-40B4-BE49-F238E27FC236}">
                <a16:creationId xmlns:a16="http://schemas.microsoft.com/office/drawing/2014/main" id="{CEE41981-14E6-4AB4-B1FB-6480A0F2E27B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3296885" y="4501625"/>
            <a:ext cx="830998" cy="830998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31" name="Graphic 30" descr="Close">
            <a:extLst>
              <a:ext uri="{FF2B5EF4-FFF2-40B4-BE49-F238E27FC236}">
                <a16:creationId xmlns:a16="http://schemas.microsoft.com/office/drawing/2014/main" id="{2375933E-30B6-46E6-B1A5-B4E57CD5B62E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9095405" y="4633362"/>
            <a:ext cx="830998" cy="830998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9E91EA1F-5073-4F2C-B1D0-9FA1BDC17A8B}"/>
              </a:ext>
            </a:extLst>
          </p:cNvPr>
          <p:cNvSpPr txBox="1"/>
          <p:nvPr/>
        </p:nvSpPr>
        <p:spPr>
          <a:xfrm>
            <a:off x="4472296" y="2798156"/>
            <a:ext cx="43403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>
                    <a:lumMod val="50000"/>
                  </a:schemeClr>
                </a:solidFill>
                <a:latin typeface="Tw Cen MT" panose="020B0602020104020603" pitchFamily="34" charset="0"/>
              </a:rPr>
              <a:t>Attributes Selection</a:t>
            </a:r>
            <a:endParaRPr lang="en-IN" sz="2800" b="1" dirty="0">
              <a:solidFill>
                <a:schemeClr val="bg1">
                  <a:lumMod val="50000"/>
                </a:schemeClr>
              </a:solidFill>
              <a:latin typeface="Tw Cen MT" panose="020B0602020104020603" pitchFamily="34" charset="0"/>
            </a:endParaRP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ADAB8008-BAF0-4987-A918-A084212B0235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1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0526264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Tm="27804">
        <p159:morph option="byObject"/>
      </p:transition>
    </mc:Choice>
    <mc:Fallback>
      <p:transition spd="slow" advTm="2780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7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96C21A0E-94A8-4B01-906B-7EE570074A06}"/>
              </a:ext>
            </a:extLst>
          </p:cNvPr>
          <p:cNvGrpSpPr/>
          <p:nvPr/>
        </p:nvGrpSpPr>
        <p:grpSpPr>
          <a:xfrm>
            <a:off x="-2539" y="-1160864"/>
            <a:ext cx="14095736" cy="8858256"/>
            <a:chOff x="-10038800" y="-1160864"/>
            <a:chExt cx="14095736" cy="8858256"/>
          </a:xfrm>
        </p:grpSpPr>
        <p:pic>
          <p:nvPicPr>
            <p:cNvPr id="51" name="Picture 50" descr="A close up of text on a white background&#10;&#10;Description automatically generated">
              <a:extLst>
                <a:ext uri="{FF2B5EF4-FFF2-40B4-BE49-F238E27FC236}">
                  <a16:creationId xmlns:a16="http://schemas.microsoft.com/office/drawing/2014/main" id="{C326010A-BA4E-465B-97B3-9A836C7414F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6055" b="94922" l="9961" r="89844">
                          <a14:foregroundMark x1="10352" y1="9180" x2="20313" y2="6055"/>
                          <a14:foregroundMark x1="20313" y1="6055" x2="26172" y2="9766"/>
                          <a14:foregroundMark x1="89844" y1="45508" x2="89648" y2="54688"/>
                          <a14:foregroundMark x1="10156" y1="89844" x2="18555" y2="94922"/>
                          <a14:foregroundMark x1="18555" y1="94922" x2="27148" y2="9062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88816" y="2206815"/>
              <a:ext cx="2268120" cy="2481300"/>
            </a:xfrm>
            <a:prstGeom prst="rect">
              <a:avLst/>
            </a:prstGeom>
          </p:spPr>
        </p:pic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FDC365D7-ADC6-46CC-B557-2E53E8E92C31}"/>
                </a:ext>
              </a:extLst>
            </p:cNvPr>
            <p:cNvGrpSpPr/>
            <p:nvPr/>
          </p:nvGrpSpPr>
          <p:grpSpPr>
            <a:xfrm>
              <a:off x="-10038800" y="-1160864"/>
              <a:ext cx="12238082" cy="8858256"/>
              <a:chOff x="-8951757" y="-1160864"/>
              <a:chExt cx="12238082" cy="8858256"/>
            </a:xfrm>
          </p:grpSpPr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FE3A3A3E-C0D9-46DD-BBD1-BF5B6264F45D}"/>
                  </a:ext>
                </a:extLst>
              </p:cNvPr>
              <p:cNvSpPr/>
              <p:nvPr/>
            </p:nvSpPr>
            <p:spPr>
              <a:xfrm>
                <a:off x="-8951757" y="-1160864"/>
                <a:ext cx="12192000" cy="8858256"/>
              </a:xfrm>
              <a:prstGeom prst="rect">
                <a:avLst/>
              </a:prstGeom>
              <a:solidFill>
                <a:srgbClr val="F0EEF0"/>
              </a:solidFill>
              <a:ln>
                <a:noFill/>
              </a:ln>
              <a:effectLst>
                <a:outerShdw blurRad="215900" dist="38100" sx="101000" sy="101000" algn="ctr" rotWithShape="0">
                  <a:schemeClr val="tx1">
                    <a:lumMod val="65000"/>
                    <a:lumOff val="35000"/>
                    <a:alpha val="3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: Rounded Corners 89">
                <a:extLst>
                  <a:ext uri="{FF2B5EF4-FFF2-40B4-BE49-F238E27FC236}">
                    <a16:creationId xmlns:a16="http://schemas.microsoft.com/office/drawing/2014/main" id="{7A21357E-D84B-423C-999E-20393A0A784E}"/>
                  </a:ext>
                </a:extLst>
              </p:cNvPr>
              <p:cNvSpPr/>
              <p:nvPr/>
            </p:nvSpPr>
            <p:spPr>
              <a:xfrm>
                <a:off x="2719137" y="2264871"/>
                <a:ext cx="521106" cy="2360918"/>
              </a:xfrm>
              <a:prstGeom prst="roundRect">
                <a:avLst>
                  <a:gd name="adj" fmla="val 13542"/>
                </a:avLst>
              </a:prstGeom>
              <a:solidFill>
                <a:srgbClr val="FC384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8B40E12B-C3E6-4F1E-AC08-E1528BD1A8C5}"/>
                  </a:ext>
                </a:extLst>
              </p:cNvPr>
              <p:cNvSpPr txBox="1"/>
              <p:nvPr/>
            </p:nvSpPr>
            <p:spPr>
              <a:xfrm rot="16200000">
                <a:off x="1844256" y="3191293"/>
                <a:ext cx="236091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b="1" dirty="0">
                    <a:solidFill>
                      <a:schemeClr val="bg1"/>
                    </a:solidFill>
                    <a:latin typeface="Tw Cen MT" panose="020B0602020104020603" pitchFamily="34" charset="0"/>
                  </a:rPr>
                  <a:t>About</a:t>
                </a:r>
              </a:p>
            </p:txBody>
          </p:sp>
        </p:grp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D71591BF-C235-45BA-BADB-72995DF63C7F}"/>
              </a:ext>
            </a:extLst>
          </p:cNvPr>
          <p:cNvGrpSpPr/>
          <p:nvPr/>
        </p:nvGrpSpPr>
        <p:grpSpPr>
          <a:xfrm>
            <a:off x="55353" y="-1160864"/>
            <a:ext cx="12180190" cy="8858256"/>
            <a:chOff x="-8953821" y="-1160864"/>
            <a:chExt cx="12239191" cy="8858256"/>
          </a:xfrm>
        </p:grpSpPr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75EDF535-DFC8-4749-8499-06347F846C2A}"/>
                </a:ext>
              </a:extLst>
            </p:cNvPr>
            <p:cNvSpPr/>
            <p:nvPr/>
          </p:nvSpPr>
          <p:spPr>
            <a:xfrm>
              <a:off x="-8953821" y="-1160864"/>
              <a:ext cx="12192000" cy="8858256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ectangle: Rounded Corners 85">
              <a:extLst>
                <a:ext uri="{FF2B5EF4-FFF2-40B4-BE49-F238E27FC236}">
                  <a16:creationId xmlns:a16="http://schemas.microsoft.com/office/drawing/2014/main" id="{F2F2A46C-4E01-4FE2-BDE4-DB0FBEED87CC}"/>
                </a:ext>
              </a:extLst>
            </p:cNvPr>
            <p:cNvSpPr/>
            <p:nvPr/>
          </p:nvSpPr>
          <p:spPr>
            <a:xfrm>
              <a:off x="2701576" y="2264871"/>
              <a:ext cx="536603" cy="2360918"/>
            </a:xfrm>
            <a:prstGeom prst="roundRect">
              <a:avLst>
                <a:gd name="adj" fmla="val 18826"/>
              </a:avLst>
            </a:prstGeom>
            <a:solidFill>
              <a:srgbClr val="01D2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105FCEE0-FAC8-46E0-9B51-FE123B0B8B4D}"/>
                </a:ext>
              </a:extLst>
            </p:cNvPr>
            <p:cNvSpPr txBox="1"/>
            <p:nvPr/>
          </p:nvSpPr>
          <p:spPr>
            <a:xfrm rot="16200000">
              <a:off x="1829753" y="3170171"/>
              <a:ext cx="2360918" cy="5503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chemeClr val="bg1"/>
                  </a:solidFill>
                  <a:latin typeface="Tw Cen MT" panose="020B0602020104020603" pitchFamily="34" charset="0"/>
                </a:rPr>
                <a:t>Objective</a:t>
              </a:r>
            </a:p>
          </p:txBody>
        </p:sp>
      </p:grp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2EF98F8D-89F2-45E7-A64D-12B93D801E63}"/>
              </a:ext>
            </a:extLst>
          </p:cNvPr>
          <p:cNvCxnSpPr>
            <a:cxnSpLocks/>
            <a:stCxn id="52" idx="6"/>
            <a:endCxn id="59" idx="2"/>
          </p:cNvCxnSpPr>
          <p:nvPr/>
        </p:nvCxnSpPr>
        <p:spPr>
          <a:xfrm>
            <a:off x="4239836" y="3623253"/>
            <a:ext cx="3736068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D69BBF09-0331-4D61-814A-D69B00E0DA85}"/>
              </a:ext>
            </a:extLst>
          </p:cNvPr>
          <p:cNvGrpSpPr/>
          <p:nvPr/>
        </p:nvGrpSpPr>
        <p:grpSpPr>
          <a:xfrm>
            <a:off x="4059030" y="3517706"/>
            <a:ext cx="211094" cy="211094"/>
            <a:chOff x="1677812" y="4248152"/>
            <a:chExt cx="211094" cy="211094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62AA0B72-A456-4185-B4F8-A23552D65847}"/>
                </a:ext>
              </a:extLst>
            </p:cNvPr>
            <p:cNvSpPr/>
            <p:nvPr/>
          </p:nvSpPr>
          <p:spPr>
            <a:xfrm>
              <a:off x="1677812" y="4248152"/>
              <a:ext cx="211094" cy="21109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13C0291D-3438-4C58-976F-62EC10D759E2}"/>
                </a:ext>
              </a:extLst>
            </p:cNvPr>
            <p:cNvSpPr/>
            <p:nvPr/>
          </p:nvSpPr>
          <p:spPr>
            <a:xfrm>
              <a:off x="1708100" y="4278440"/>
              <a:ext cx="150518" cy="150518"/>
            </a:xfrm>
            <a:prstGeom prst="ellips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EF24E465-4712-46E7-ABB6-67617BB7AD95}"/>
              </a:ext>
            </a:extLst>
          </p:cNvPr>
          <p:cNvGrpSpPr/>
          <p:nvPr/>
        </p:nvGrpSpPr>
        <p:grpSpPr>
          <a:xfrm>
            <a:off x="7945616" y="3517706"/>
            <a:ext cx="211094" cy="211094"/>
            <a:chOff x="5973250" y="4248152"/>
            <a:chExt cx="211094" cy="211094"/>
          </a:xfrm>
        </p:grpSpPr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083B98A8-4EA5-426C-992E-F1851BE3F8F0}"/>
                </a:ext>
              </a:extLst>
            </p:cNvPr>
            <p:cNvSpPr/>
            <p:nvPr/>
          </p:nvSpPr>
          <p:spPr>
            <a:xfrm>
              <a:off x="5973250" y="4248152"/>
              <a:ext cx="211094" cy="21109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753730E4-4465-4AF3-8495-CEEDA00758BD}"/>
                </a:ext>
              </a:extLst>
            </p:cNvPr>
            <p:cNvSpPr/>
            <p:nvPr/>
          </p:nvSpPr>
          <p:spPr>
            <a:xfrm>
              <a:off x="6003538" y="4278440"/>
              <a:ext cx="150518" cy="150518"/>
            </a:xfrm>
            <a:prstGeom prst="ellipse">
              <a:avLst/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020FA332-649A-454F-801C-5FD9E1B0C912}"/>
              </a:ext>
            </a:extLst>
          </p:cNvPr>
          <p:cNvSpPr txBox="1"/>
          <p:nvPr/>
        </p:nvSpPr>
        <p:spPr>
          <a:xfrm>
            <a:off x="3013193" y="4188725"/>
            <a:ext cx="22549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kumimoji="0" lang="en-US" sz="160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</a:rPr>
              <a:t>Identify whether a</a:t>
            </a:r>
            <a:r>
              <a:rPr 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Tw Cen MT" panose="020B0602020104020603" pitchFamily="34" charset="0"/>
              </a:rPr>
              <a:t>n app should be a Free or Paid App</a:t>
            </a:r>
            <a:endParaRPr kumimoji="0" lang="en-US" sz="160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Tw Cen MT" panose="020B0602020104020603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D470C80E-DE68-4942-AC41-1695DBF45D6A}"/>
              </a:ext>
            </a:extLst>
          </p:cNvPr>
          <p:cNvSpPr txBox="1"/>
          <p:nvPr/>
        </p:nvSpPr>
        <p:spPr>
          <a:xfrm>
            <a:off x="3014075" y="3709155"/>
            <a:ext cx="22890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noProof="0" dirty="0">
                <a:solidFill>
                  <a:srgbClr val="FF5969"/>
                </a:solidFill>
                <a:latin typeface="Tw Cen MT" panose="020B0602020104020603" pitchFamily="34" charset="0"/>
              </a:rPr>
              <a:t>Classification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FF5969"/>
              </a:solidFill>
              <a:effectLst/>
              <a:uLnTx/>
              <a:uFillTx/>
              <a:latin typeface="Tw Cen MT" panose="020B0602020104020603" pitchFamily="34" charset="0"/>
              <a:ea typeface="+mn-ea"/>
              <a:cs typeface="+mn-cs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D707574-E5F0-4D78-A9DB-14A7C3E959C0}"/>
              </a:ext>
            </a:extLst>
          </p:cNvPr>
          <p:cNvSpPr txBox="1"/>
          <p:nvPr/>
        </p:nvSpPr>
        <p:spPr>
          <a:xfrm>
            <a:off x="7024073" y="4188725"/>
            <a:ext cx="21538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Tw Cen MT" panose="020B0602020104020603" pitchFamily="34" charset="0"/>
              </a:rPr>
              <a:t>If Paid, identify the approx. price point for the app</a:t>
            </a:r>
            <a:endParaRPr kumimoji="0" lang="en-US" sz="160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Tw Cen MT" panose="020B0602020104020603" pitchFamily="34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C12C88B0-4E68-4265-B3C1-D6914AB2C75E}"/>
              </a:ext>
            </a:extLst>
          </p:cNvPr>
          <p:cNvSpPr txBox="1"/>
          <p:nvPr/>
        </p:nvSpPr>
        <p:spPr>
          <a:xfrm>
            <a:off x="6923841" y="3709155"/>
            <a:ext cx="22890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EC630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Regression</a:t>
            </a: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4963722A-D1A9-4FC7-96A3-9311AFC4EFEF}"/>
              </a:ext>
            </a:extLst>
          </p:cNvPr>
          <p:cNvGrpSpPr/>
          <p:nvPr/>
        </p:nvGrpSpPr>
        <p:grpSpPr>
          <a:xfrm>
            <a:off x="3521328" y="1755914"/>
            <a:ext cx="1275682" cy="1275682"/>
            <a:chOff x="3063120" y="1755914"/>
            <a:chExt cx="1275682" cy="1275682"/>
          </a:xfrm>
        </p:grpSpPr>
        <p:sp>
          <p:nvSpPr>
            <p:cNvPr id="67" name="Teardrop 66">
              <a:extLst>
                <a:ext uri="{FF2B5EF4-FFF2-40B4-BE49-F238E27FC236}">
                  <a16:creationId xmlns:a16="http://schemas.microsoft.com/office/drawing/2014/main" id="{C22EEC6E-4D84-4518-88E7-AB116B9E9593}"/>
                </a:ext>
              </a:extLst>
            </p:cNvPr>
            <p:cNvSpPr/>
            <p:nvPr/>
          </p:nvSpPr>
          <p:spPr>
            <a:xfrm rot="8100000">
              <a:off x="3063120" y="1755914"/>
              <a:ext cx="1275682" cy="1275682"/>
            </a:xfrm>
            <a:prstGeom prst="teardrop">
              <a:avLst>
                <a:gd name="adj" fmla="val 109962"/>
              </a:avLst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FB4BF24E-1124-4639-A1C3-222C13369E71}"/>
                </a:ext>
              </a:extLst>
            </p:cNvPr>
            <p:cNvSpPr/>
            <p:nvPr/>
          </p:nvSpPr>
          <p:spPr>
            <a:xfrm>
              <a:off x="3257469" y="1948912"/>
              <a:ext cx="889686" cy="88968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4FF86538-2125-4958-9BF5-B1407100731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6696" y="2066644"/>
              <a:ext cx="627392" cy="627390"/>
            </a:xfrm>
            <a:prstGeom prst="rect">
              <a:avLst/>
            </a:prstGeom>
          </p:spPr>
        </p:pic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18542261-D1E9-4E30-BBE2-57369359B35D}"/>
              </a:ext>
            </a:extLst>
          </p:cNvPr>
          <p:cNvGrpSpPr/>
          <p:nvPr/>
        </p:nvGrpSpPr>
        <p:grpSpPr>
          <a:xfrm>
            <a:off x="7402537" y="1755914"/>
            <a:ext cx="1275682" cy="1275682"/>
            <a:chOff x="7353181" y="1755914"/>
            <a:chExt cx="1275682" cy="1275682"/>
          </a:xfrm>
        </p:grpSpPr>
        <p:sp>
          <p:nvSpPr>
            <p:cNvPr id="75" name="Teardrop 74">
              <a:extLst>
                <a:ext uri="{FF2B5EF4-FFF2-40B4-BE49-F238E27FC236}">
                  <a16:creationId xmlns:a16="http://schemas.microsoft.com/office/drawing/2014/main" id="{3B70191C-994A-41DA-86BB-2C6388692314}"/>
                </a:ext>
              </a:extLst>
            </p:cNvPr>
            <p:cNvSpPr/>
            <p:nvPr/>
          </p:nvSpPr>
          <p:spPr>
            <a:xfrm rot="8100000">
              <a:off x="7353181" y="1755914"/>
              <a:ext cx="1275682" cy="1275682"/>
            </a:xfrm>
            <a:prstGeom prst="teardrop">
              <a:avLst>
                <a:gd name="adj" fmla="val 109962"/>
              </a:avLst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E65F35AF-0BEA-4EE9-BA55-403BF1FAB26F}"/>
                </a:ext>
              </a:extLst>
            </p:cNvPr>
            <p:cNvSpPr/>
            <p:nvPr/>
          </p:nvSpPr>
          <p:spPr>
            <a:xfrm>
              <a:off x="7547530" y="1948912"/>
              <a:ext cx="889686" cy="88968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D4120076-6DD4-4994-BFE6-A398B090A96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48666" y="2048456"/>
              <a:ext cx="684562" cy="684560"/>
            </a:xfrm>
            <a:prstGeom prst="rect">
              <a:avLst/>
            </a:prstGeom>
          </p:spPr>
        </p:pic>
      </p:grpSp>
      <p:sp>
        <p:nvSpPr>
          <p:cNvPr id="78" name="TextBox 77">
            <a:extLst>
              <a:ext uri="{FF2B5EF4-FFF2-40B4-BE49-F238E27FC236}">
                <a16:creationId xmlns:a16="http://schemas.microsoft.com/office/drawing/2014/main" id="{17AD7246-C049-4EA0-934B-B757C10AB86E}"/>
              </a:ext>
            </a:extLst>
          </p:cNvPr>
          <p:cNvSpPr txBox="1"/>
          <p:nvPr/>
        </p:nvSpPr>
        <p:spPr>
          <a:xfrm>
            <a:off x="2241234" y="716717"/>
            <a:ext cx="7654212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100" dirty="0">
                <a:solidFill>
                  <a:srgbClr val="5D7373"/>
                </a:solidFill>
                <a:latin typeface="Tw Cen MT" panose="020B0602020104020603" pitchFamily="34" charset="0"/>
              </a:rPr>
              <a:t>PRICE PREDICTION FOR NEW APP</a:t>
            </a:r>
          </a:p>
        </p:txBody>
      </p: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1EF56011-00E0-40E4-AE94-67698FD8E4FB}"/>
              </a:ext>
            </a:extLst>
          </p:cNvPr>
          <p:cNvGrpSpPr/>
          <p:nvPr/>
        </p:nvGrpSpPr>
        <p:grpSpPr>
          <a:xfrm>
            <a:off x="100756" y="-1166960"/>
            <a:ext cx="12133812" cy="8858256"/>
            <a:chOff x="-8953821" y="-1160864"/>
            <a:chExt cx="12237764" cy="8858256"/>
          </a:xfrm>
        </p:grpSpPr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CDEDAA53-B9EF-44AF-92D8-B4576350B6D9}"/>
                </a:ext>
              </a:extLst>
            </p:cNvPr>
            <p:cNvSpPr/>
            <p:nvPr/>
          </p:nvSpPr>
          <p:spPr>
            <a:xfrm>
              <a:off x="-8953821" y="-1160864"/>
              <a:ext cx="12192000" cy="8858256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Rectangle: Rounded Corners 132">
              <a:extLst>
                <a:ext uri="{FF2B5EF4-FFF2-40B4-BE49-F238E27FC236}">
                  <a16:creationId xmlns:a16="http://schemas.microsoft.com/office/drawing/2014/main" id="{181F7C8B-51E3-499B-812D-6F237BCA45C9}"/>
                </a:ext>
              </a:extLst>
            </p:cNvPr>
            <p:cNvSpPr/>
            <p:nvPr/>
          </p:nvSpPr>
          <p:spPr>
            <a:xfrm>
              <a:off x="2676750" y="2264871"/>
              <a:ext cx="561429" cy="2360918"/>
            </a:xfrm>
            <a:prstGeom prst="roundRect">
              <a:avLst>
                <a:gd name="adj" fmla="val 17001"/>
              </a:avLst>
            </a:prstGeom>
            <a:solidFill>
              <a:srgbClr val="00F07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EF375018-D8AE-4A1E-9F40-BA0233D7DDD1}"/>
                </a:ext>
              </a:extLst>
            </p:cNvPr>
            <p:cNvSpPr txBox="1"/>
            <p:nvPr/>
          </p:nvSpPr>
          <p:spPr>
            <a:xfrm rot="16200000">
              <a:off x="1870674" y="3213751"/>
              <a:ext cx="2360918" cy="4656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  <a:latin typeface="Tw Cen MT" panose="020B0602020104020603" pitchFamily="34" charset="0"/>
                </a:rPr>
                <a:t>EDA</a:t>
              </a:r>
            </a:p>
          </p:txBody>
        </p: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EB3F1E36-9588-4E83-ACA8-F0127DA05F86}"/>
              </a:ext>
            </a:extLst>
          </p:cNvPr>
          <p:cNvGrpSpPr/>
          <p:nvPr/>
        </p:nvGrpSpPr>
        <p:grpSpPr>
          <a:xfrm>
            <a:off x="-10896370" y="-1166960"/>
            <a:ext cx="12049118" cy="8858256"/>
            <a:chOff x="-8954760" y="-1160864"/>
            <a:chExt cx="12222553" cy="8858256"/>
          </a:xfrm>
        </p:grpSpPr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BA0C1ABE-6C95-4676-B5EA-E8E02BD8987B}"/>
                </a:ext>
              </a:extLst>
            </p:cNvPr>
            <p:cNvSpPr/>
            <p:nvPr/>
          </p:nvSpPr>
          <p:spPr>
            <a:xfrm>
              <a:off x="-8954760" y="-1160864"/>
              <a:ext cx="12192000" cy="8858256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Rectangle: Rounded Corners 136">
              <a:extLst>
                <a:ext uri="{FF2B5EF4-FFF2-40B4-BE49-F238E27FC236}">
                  <a16:creationId xmlns:a16="http://schemas.microsoft.com/office/drawing/2014/main" id="{9FCA2A67-A8F8-436E-9B9A-F1E88BA4F4D4}"/>
                </a:ext>
              </a:extLst>
            </p:cNvPr>
            <p:cNvSpPr/>
            <p:nvPr/>
          </p:nvSpPr>
          <p:spPr>
            <a:xfrm>
              <a:off x="2696817" y="2264871"/>
              <a:ext cx="541362" cy="2360918"/>
            </a:xfrm>
            <a:prstGeom prst="roundRect">
              <a:avLst>
                <a:gd name="adj" fmla="val 17369"/>
              </a:avLst>
            </a:prstGeom>
            <a:solidFill>
              <a:srgbClr val="FED4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E1B26F17-929E-4F2C-8249-1BD6CC19CBA1}"/>
                </a:ext>
              </a:extLst>
            </p:cNvPr>
            <p:cNvSpPr txBox="1"/>
            <p:nvPr/>
          </p:nvSpPr>
          <p:spPr>
            <a:xfrm rot="16200000">
              <a:off x="1853179" y="3207833"/>
              <a:ext cx="2360918" cy="4683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  <a:latin typeface="Tw Cen MT" panose="020B0602020104020603" pitchFamily="34" charset="0"/>
                </a:rPr>
                <a:t>Classification</a:t>
              </a:r>
            </a:p>
          </p:txBody>
        </p:sp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4E730444-A46A-4E02-9EED-F61FEC13D174}"/>
              </a:ext>
            </a:extLst>
          </p:cNvPr>
          <p:cNvGrpSpPr/>
          <p:nvPr/>
        </p:nvGrpSpPr>
        <p:grpSpPr>
          <a:xfrm>
            <a:off x="-11280256" y="-1163912"/>
            <a:ext cx="12055585" cy="8858256"/>
            <a:chOff x="-11712240" y="-1163912"/>
            <a:chExt cx="12055585" cy="8858256"/>
          </a:xfrm>
        </p:grpSpPr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ABFE1F20-C411-4EF6-9A8F-6E78D8512E7B}"/>
                </a:ext>
              </a:extLst>
            </p:cNvPr>
            <p:cNvSpPr/>
            <p:nvPr/>
          </p:nvSpPr>
          <p:spPr>
            <a:xfrm>
              <a:off x="-11712240" y="-1163912"/>
              <a:ext cx="12018999" cy="8858256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Rectangle: Rounded Corners 140">
              <a:extLst>
                <a:ext uri="{FF2B5EF4-FFF2-40B4-BE49-F238E27FC236}">
                  <a16:creationId xmlns:a16="http://schemas.microsoft.com/office/drawing/2014/main" id="{0E2359FC-46DA-4E98-8B77-EDB52856DFDB}"/>
                </a:ext>
              </a:extLst>
            </p:cNvPr>
            <p:cNvSpPr/>
            <p:nvPr/>
          </p:nvSpPr>
          <p:spPr>
            <a:xfrm>
              <a:off x="-225995" y="2261823"/>
              <a:ext cx="533680" cy="2360918"/>
            </a:xfrm>
            <a:prstGeom prst="roundRect">
              <a:avLst>
                <a:gd name="adj" fmla="val 17369"/>
              </a:avLst>
            </a:pr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FFBD2E25-7381-41EE-9AA9-C86F90683358}"/>
                </a:ext>
              </a:extLst>
            </p:cNvPr>
            <p:cNvSpPr txBox="1"/>
            <p:nvPr/>
          </p:nvSpPr>
          <p:spPr>
            <a:xfrm rot="16200000">
              <a:off x="-1067946" y="3208607"/>
              <a:ext cx="236091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  <a:latin typeface="Tw Cen MT" panose="020B0602020104020603" pitchFamily="34" charset="0"/>
                </a:rPr>
                <a:t>Regression</a:t>
              </a:r>
            </a:p>
          </p:txBody>
        </p:sp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88C32790-3DAB-431B-A477-002A9DE81EB8}"/>
              </a:ext>
            </a:extLst>
          </p:cNvPr>
          <p:cNvGrpSpPr/>
          <p:nvPr/>
        </p:nvGrpSpPr>
        <p:grpSpPr>
          <a:xfrm>
            <a:off x="-11659384" y="-1166960"/>
            <a:ext cx="12045493" cy="8858256"/>
            <a:chOff x="-12135755" y="-1166960"/>
            <a:chExt cx="12045493" cy="8858256"/>
          </a:xfrm>
        </p:grpSpPr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F6510F19-0C13-4DB6-B0F9-C67FFE87FAEA}"/>
                </a:ext>
              </a:extLst>
            </p:cNvPr>
            <p:cNvSpPr/>
            <p:nvPr/>
          </p:nvSpPr>
          <p:spPr>
            <a:xfrm>
              <a:off x="-12135755" y="-1166960"/>
              <a:ext cx="12018999" cy="8858256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Rectangle: Rounded Corners 144">
              <a:extLst>
                <a:ext uri="{FF2B5EF4-FFF2-40B4-BE49-F238E27FC236}">
                  <a16:creationId xmlns:a16="http://schemas.microsoft.com/office/drawing/2014/main" id="{186BF5AD-D671-4113-9D44-A56530337480}"/>
                </a:ext>
              </a:extLst>
            </p:cNvPr>
            <p:cNvSpPr/>
            <p:nvPr/>
          </p:nvSpPr>
          <p:spPr>
            <a:xfrm>
              <a:off x="-648115" y="2258775"/>
              <a:ext cx="533680" cy="2360918"/>
            </a:xfrm>
            <a:prstGeom prst="roundRect">
              <a:avLst>
                <a:gd name="adj" fmla="val 17369"/>
              </a:avLst>
            </a:prstGeom>
            <a:solidFill>
              <a:srgbClr val="F13A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130D0907-6B48-4F9E-80EA-726B3F434F34}"/>
                </a:ext>
              </a:extLst>
            </p:cNvPr>
            <p:cNvSpPr txBox="1"/>
            <p:nvPr/>
          </p:nvSpPr>
          <p:spPr>
            <a:xfrm rot="16200000">
              <a:off x="-1501553" y="3205354"/>
              <a:ext cx="236091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  <a:latin typeface="Tw Cen MT" panose="020B0602020104020603" pitchFamily="34" charset="0"/>
                </a:rPr>
                <a:t>Conclusion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81CC80F-AEAB-4E15-BC6C-CEBDE581DC75}"/>
              </a:ext>
            </a:extLst>
          </p:cNvPr>
          <p:cNvGrpSpPr/>
          <p:nvPr/>
        </p:nvGrpSpPr>
        <p:grpSpPr>
          <a:xfrm>
            <a:off x="8047590" y="694582"/>
            <a:ext cx="893747" cy="1142529"/>
            <a:chOff x="9771381" y="3589462"/>
            <a:chExt cx="893747" cy="1142529"/>
          </a:xfrm>
        </p:grpSpPr>
        <p:pic>
          <p:nvPicPr>
            <p:cNvPr id="6" name="Graphic 5" descr="Smiling face with solid fill">
              <a:extLst>
                <a:ext uri="{FF2B5EF4-FFF2-40B4-BE49-F238E27FC236}">
                  <a16:creationId xmlns:a16="http://schemas.microsoft.com/office/drawing/2014/main" id="{7A72F027-67C8-44DF-B8A7-FD6DDD5A9D8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771381" y="3589462"/>
              <a:ext cx="856638" cy="856638"/>
            </a:xfrm>
            <a:prstGeom prst="rect">
              <a:avLst/>
            </a:prstGeom>
            <a:effectLst>
              <a:innerShdw blurRad="63500" dist="50800">
                <a:prstClr val="black">
                  <a:alpha val="50000"/>
                </a:prstClr>
              </a:innerShdw>
            </a:effectLst>
          </p:spPr>
        </p:pic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C7FC1BE6-A65A-43FA-B8BE-062B7E0840A1}"/>
                </a:ext>
              </a:extLst>
            </p:cNvPr>
            <p:cNvSpPr txBox="1"/>
            <p:nvPr/>
          </p:nvSpPr>
          <p:spPr>
            <a:xfrm>
              <a:off x="9802027" y="4362659"/>
              <a:ext cx="8631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5D7373"/>
                  </a:solidFill>
                  <a:latin typeface="Tw Cen MT" panose="020B0602020104020603" pitchFamily="34" charset="0"/>
                </a:rPr>
                <a:t>Rating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CB0664D-1EAE-4D15-9885-4E98F10D4C19}"/>
              </a:ext>
            </a:extLst>
          </p:cNvPr>
          <p:cNvGrpSpPr/>
          <p:nvPr/>
        </p:nvGrpSpPr>
        <p:grpSpPr>
          <a:xfrm>
            <a:off x="6181698" y="5461548"/>
            <a:ext cx="1091077" cy="1340176"/>
            <a:chOff x="6082781" y="4423824"/>
            <a:chExt cx="914400" cy="1162974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99500DE-3240-4984-9910-79E3082F47A1}"/>
                </a:ext>
              </a:extLst>
            </p:cNvPr>
            <p:cNvSpPr txBox="1"/>
            <p:nvPr/>
          </p:nvSpPr>
          <p:spPr>
            <a:xfrm>
              <a:off x="6210456" y="5266300"/>
              <a:ext cx="637314" cy="320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5D7373"/>
                  </a:solidFill>
                  <a:latin typeface="Tw Cen MT" panose="020B0602020104020603" pitchFamily="34" charset="0"/>
                </a:rPr>
                <a:t>Price</a:t>
              </a:r>
            </a:p>
          </p:txBody>
        </p:sp>
        <p:pic>
          <p:nvPicPr>
            <p:cNvPr id="10" name="Graphic 9" descr="Dollar">
              <a:extLst>
                <a:ext uri="{FF2B5EF4-FFF2-40B4-BE49-F238E27FC236}">
                  <a16:creationId xmlns:a16="http://schemas.microsoft.com/office/drawing/2014/main" id="{B94071E5-7FFD-4B00-A1F1-983E5E63900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082781" y="4423824"/>
              <a:ext cx="914400" cy="914400"/>
            </a:xfrm>
            <a:prstGeom prst="rect">
              <a:avLst/>
            </a:prstGeom>
            <a:effectLst>
              <a:innerShdw blurRad="63500" dist="50800">
                <a:prstClr val="black">
                  <a:alpha val="50000"/>
                </a:prstClr>
              </a:innerShdw>
            </a:effectLst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B6AFF9C-CF61-4B25-BE88-BA96ECE36E3D}"/>
              </a:ext>
            </a:extLst>
          </p:cNvPr>
          <p:cNvGrpSpPr/>
          <p:nvPr/>
        </p:nvGrpSpPr>
        <p:grpSpPr>
          <a:xfrm>
            <a:off x="1774538" y="2310418"/>
            <a:ext cx="1349520" cy="1573574"/>
            <a:chOff x="2399012" y="1590566"/>
            <a:chExt cx="1088210" cy="1142485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9C54E148-9375-4DD1-AF9D-0EA8578248C4}"/>
                </a:ext>
              </a:extLst>
            </p:cNvPr>
            <p:cNvSpPr txBox="1"/>
            <p:nvPr/>
          </p:nvSpPr>
          <p:spPr>
            <a:xfrm>
              <a:off x="2399012" y="2363719"/>
              <a:ext cx="10882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5D7373"/>
                  </a:solidFill>
                  <a:latin typeface="Tw Cen MT" panose="020B0602020104020603" pitchFamily="34" charset="0"/>
                </a:rPr>
                <a:t>Category</a:t>
              </a:r>
            </a:p>
          </p:txBody>
        </p:sp>
        <p:pic>
          <p:nvPicPr>
            <p:cNvPr id="83" name="Graphic 82" descr="Filter">
              <a:extLst>
                <a:ext uri="{FF2B5EF4-FFF2-40B4-BE49-F238E27FC236}">
                  <a16:creationId xmlns:a16="http://schemas.microsoft.com/office/drawing/2014/main" id="{72400488-C115-4FE9-8DF3-B8612CD33A4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436300" y="1590566"/>
              <a:ext cx="914400" cy="914400"/>
            </a:xfrm>
            <a:prstGeom prst="rect">
              <a:avLst/>
            </a:prstGeom>
            <a:effectLst>
              <a:innerShdw blurRad="63500" dist="50800">
                <a:prstClr val="black">
                  <a:alpha val="50000"/>
                </a:prstClr>
              </a:innerShdw>
            </a:effectLst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AC626C3-023C-4678-BB2E-395ABAD663E8}"/>
              </a:ext>
            </a:extLst>
          </p:cNvPr>
          <p:cNvGrpSpPr/>
          <p:nvPr/>
        </p:nvGrpSpPr>
        <p:grpSpPr>
          <a:xfrm>
            <a:off x="2890889" y="597895"/>
            <a:ext cx="921024" cy="1219133"/>
            <a:chOff x="3292676" y="4450152"/>
            <a:chExt cx="921024" cy="1219133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75C26BE9-F2FC-4257-9384-DA0D01B3938E}"/>
                </a:ext>
              </a:extLst>
            </p:cNvPr>
            <p:cNvSpPr txBox="1"/>
            <p:nvPr/>
          </p:nvSpPr>
          <p:spPr>
            <a:xfrm>
              <a:off x="3292676" y="5299953"/>
              <a:ext cx="9210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5D7373"/>
                  </a:solidFill>
                  <a:latin typeface="Tw Cen MT" panose="020B0602020104020603" pitchFamily="34" charset="0"/>
                </a:rPr>
                <a:t>Content</a:t>
              </a:r>
            </a:p>
          </p:txBody>
        </p:sp>
        <p:pic>
          <p:nvPicPr>
            <p:cNvPr id="92" name="Graphic 91" descr="Checklist">
              <a:extLst>
                <a:ext uri="{FF2B5EF4-FFF2-40B4-BE49-F238E27FC236}">
                  <a16:creationId xmlns:a16="http://schemas.microsoft.com/office/drawing/2014/main" id="{378F8EA4-BC07-4ABF-B60A-5381ACCB774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3295373" y="4450152"/>
              <a:ext cx="914400" cy="914400"/>
            </a:xfrm>
            <a:prstGeom prst="rect">
              <a:avLst/>
            </a:prstGeom>
            <a:effectLst>
              <a:innerShdw blurRad="63500" dist="50800">
                <a:prstClr val="black">
                  <a:alpha val="50000"/>
                </a:prstClr>
              </a:innerShdw>
            </a:effectLst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05F5808-87DD-4ED5-952A-4DED4219D377}"/>
              </a:ext>
            </a:extLst>
          </p:cNvPr>
          <p:cNvGrpSpPr/>
          <p:nvPr/>
        </p:nvGrpSpPr>
        <p:grpSpPr>
          <a:xfrm>
            <a:off x="4118646" y="653096"/>
            <a:ext cx="972200" cy="1172263"/>
            <a:chOff x="4670309" y="1503180"/>
            <a:chExt cx="972200" cy="1172263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4E1E30B8-961C-4248-8057-DC381272EAB4}"/>
                </a:ext>
              </a:extLst>
            </p:cNvPr>
            <p:cNvSpPr txBox="1"/>
            <p:nvPr/>
          </p:nvSpPr>
          <p:spPr>
            <a:xfrm>
              <a:off x="4750133" y="2306111"/>
              <a:ext cx="8923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5D7373"/>
                  </a:solidFill>
                  <a:latin typeface="Tw Cen MT" panose="020B0602020104020603" pitchFamily="34" charset="0"/>
                </a:rPr>
                <a:t>Genre</a:t>
              </a:r>
            </a:p>
          </p:txBody>
        </p:sp>
        <p:pic>
          <p:nvPicPr>
            <p:cNvPr id="94" name="Graphic 93" descr="Music">
              <a:extLst>
                <a:ext uri="{FF2B5EF4-FFF2-40B4-BE49-F238E27FC236}">
                  <a16:creationId xmlns:a16="http://schemas.microsoft.com/office/drawing/2014/main" id="{41BE4331-FBD4-479F-9D89-D8E6F8AA4BDE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4670309" y="1503180"/>
              <a:ext cx="914400" cy="914400"/>
            </a:xfrm>
            <a:prstGeom prst="rect">
              <a:avLst/>
            </a:prstGeom>
            <a:effectLst>
              <a:innerShdw blurRad="63500" dist="50800">
                <a:prstClr val="black">
                  <a:alpha val="50000"/>
                </a:prstClr>
              </a:innerShdw>
            </a:effectLst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865FB31-2AD0-4359-8BC3-EE5E43E84644}"/>
              </a:ext>
            </a:extLst>
          </p:cNvPr>
          <p:cNvGrpSpPr/>
          <p:nvPr/>
        </p:nvGrpSpPr>
        <p:grpSpPr>
          <a:xfrm>
            <a:off x="9325812" y="627752"/>
            <a:ext cx="1082317" cy="1209359"/>
            <a:chOff x="7901466" y="3732064"/>
            <a:chExt cx="1082317" cy="1209359"/>
          </a:xfrm>
        </p:grpSpPr>
        <p:pic>
          <p:nvPicPr>
            <p:cNvPr id="95" name="Graphic 94" descr="Customer review">
              <a:extLst>
                <a:ext uri="{FF2B5EF4-FFF2-40B4-BE49-F238E27FC236}">
                  <a16:creationId xmlns:a16="http://schemas.microsoft.com/office/drawing/2014/main" id="{4B8EC951-C226-4F96-A7A7-57E782B24B12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7982074" y="3732064"/>
              <a:ext cx="914400" cy="914400"/>
            </a:xfrm>
            <a:prstGeom prst="rect">
              <a:avLst/>
            </a:prstGeom>
            <a:effectLst>
              <a:innerShdw blurRad="63500" dist="50800">
                <a:prstClr val="black">
                  <a:alpha val="50000"/>
                </a:prstClr>
              </a:innerShdw>
            </a:effectLst>
          </p:spPr>
        </p:pic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873ECCC9-DAD2-4CC5-8E61-EDFAB17F599A}"/>
                </a:ext>
              </a:extLst>
            </p:cNvPr>
            <p:cNvSpPr txBox="1"/>
            <p:nvPr/>
          </p:nvSpPr>
          <p:spPr>
            <a:xfrm>
              <a:off x="7901466" y="4572091"/>
              <a:ext cx="10823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5D7373"/>
                  </a:solidFill>
                  <a:latin typeface="Tw Cen MT" panose="020B0602020104020603" pitchFamily="34" charset="0"/>
                </a:rPr>
                <a:t>Reviews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CBA54B4-C4A1-42E4-8C44-62AE9DB602A3}"/>
              </a:ext>
            </a:extLst>
          </p:cNvPr>
          <p:cNvGrpSpPr/>
          <p:nvPr/>
        </p:nvGrpSpPr>
        <p:grpSpPr>
          <a:xfrm>
            <a:off x="5358046" y="654348"/>
            <a:ext cx="914400" cy="1174502"/>
            <a:chOff x="7518984" y="1515128"/>
            <a:chExt cx="914400" cy="1174502"/>
          </a:xfrm>
        </p:grpSpPr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CD54E5BE-5EB0-4386-8E96-0382BF481823}"/>
                </a:ext>
              </a:extLst>
            </p:cNvPr>
            <p:cNvSpPr txBox="1"/>
            <p:nvPr/>
          </p:nvSpPr>
          <p:spPr>
            <a:xfrm>
              <a:off x="7598939" y="2320298"/>
              <a:ext cx="7839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5D7373"/>
                  </a:solidFill>
                  <a:latin typeface="Tw Cen MT" panose="020B0602020104020603" pitchFamily="34" charset="0"/>
                </a:rPr>
                <a:t>Size</a:t>
              </a:r>
            </a:p>
          </p:txBody>
        </p:sp>
        <p:pic>
          <p:nvPicPr>
            <p:cNvPr id="101" name="Graphic 100" descr="Ruler">
              <a:extLst>
                <a:ext uri="{FF2B5EF4-FFF2-40B4-BE49-F238E27FC236}">
                  <a16:creationId xmlns:a16="http://schemas.microsoft.com/office/drawing/2014/main" id="{7ABE5A38-1099-4228-8523-0565972408EB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 rot="1117932">
              <a:off x="7518984" y="1515128"/>
              <a:ext cx="914400" cy="914400"/>
            </a:xfrm>
            <a:prstGeom prst="rect">
              <a:avLst/>
            </a:prstGeom>
            <a:effectLst>
              <a:innerShdw blurRad="63500" dist="50800">
                <a:prstClr val="black">
                  <a:alpha val="50000"/>
                </a:prstClr>
              </a:innerShdw>
            </a:effectLst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8F0B19B-7947-459E-B50F-ACECA5C4ECF9}"/>
              </a:ext>
            </a:extLst>
          </p:cNvPr>
          <p:cNvGrpSpPr/>
          <p:nvPr/>
        </p:nvGrpSpPr>
        <p:grpSpPr>
          <a:xfrm>
            <a:off x="6637747" y="678857"/>
            <a:ext cx="1082317" cy="1162254"/>
            <a:chOff x="5562278" y="2971800"/>
            <a:chExt cx="1082317" cy="1162254"/>
          </a:xfrm>
        </p:grpSpPr>
        <p:pic>
          <p:nvPicPr>
            <p:cNvPr id="102" name="Graphic 101" descr="Download">
              <a:extLst>
                <a:ext uri="{FF2B5EF4-FFF2-40B4-BE49-F238E27FC236}">
                  <a16:creationId xmlns:a16="http://schemas.microsoft.com/office/drawing/2014/main" id="{20634BAF-2D32-4A61-A082-9357F60A7D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5638800" y="2971800"/>
              <a:ext cx="914400" cy="914400"/>
            </a:xfrm>
            <a:prstGeom prst="rect">
              <a:avLst/>
            </a:prstGeom>
            <a:effectLst>
              <a:innerShdw blurRad="63500" dist="50800">
                <a:prstClr val="black">
                  <a:alpha val="50000"/>
                </a:prstClr>
              </a:innerShdw>
            </a:effectLst>
          </p:spPr>
        </p:pic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C4BBDF39-2121-4B50-91F7-C061E31A11F3}"/>
                </a:ext>
              </a:extLst>
            </p:cNvPr>
            <p:cNvSpPr txBox="1"/>
            <p:nvPr/>
          </p:nvSpPr>
          <p:spPr>
            <a:xfrm>
              <a:off x="5562278" y="3764722"/>
              <a:ext cx="10823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5D7373"/>
                  </a:solidFill>
                  <a:latin typeface="Tw Cen MT" panose="020B0602020104020603" pitchFamily="34" charset="0"/>
                </a:rPr>
                <a:t>Installs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1C0CC5C-7EEE-4380-AE53-F5F40FB4EA19}"/>
              </a:ext>
            </a:extLst>
          </p:cNvPr>
          <p:cNvGrpSpPr/>
          <p:nvPr/>
        </p:nvGrpSpPr>
        <p:grpSpPr>
          <a:xfrm>
            <a:off x="10550257" y="660385"/>
            <a:ext cx="1082317" cy="1177201"/>
            <a:chOff x="4064204" y="3522636"/>
            <a:chExt cx="1082317" cy="1177201"/>
          </a:xfrm>
        </p:grpSpPr>
        <p:pic>
          <p:nvPicPr>
            <p:cNvPr id="103" name="Graphic 102" descr="Repeat">
              <a:extLst>
                <a:ext uri="{FF2B5EF4-FFF2-40B4-BE49-F238E27FC236}">
                  <a16:creationId xmlns:a16="http://schemas.microsoft.com/office/drawing/2014/main" id="{626BCA24-38F5-4A93-A369-503F5AA453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4169862" y="3522636"/>
              <a:ext cx="855533" cy="855533"/>
            </a:xfrm>
            <a:prstGeom prst="rect">
              <a:avLst/>
            </a:prstGeom>
            <a:effectLst>
              <a:innerShdw blurRad="63500" dist="50800">
                <a:prstClr val="black">
                  <a:alpha val="50000"/>
                </a:prstClr>
              </a:innerShdw>
            </a:effectLst>
          </p:spPr>
        </p:pic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BECF0E82-83BC-4F27-83A6-CAC135BC240C}"/>
                </a:ext>
              </a:extLst>
            </p:cNvPr>
            <p:cNvSpPr txBox="1"/>
            <p:nvPr/>
          </p:nvSpPr>
          <p:spPr>
            <a:xfrm>
              <a:off x="4064204" y="4330505"/>
              <a:ext cx="10823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5D7373"/>
                  </a:solidFill>
                  <a:latin typeface="Tw Cen MT" panose="020B0602020104020603" pitchFamily="34" charset="0"/>
                </a:rPr>
                <a:t>Version</a:t>
              </a:r>
            </a:p>
          </p:txBody>
        </p:sp>
      </p:grpSp>
      <p:pic>
        <p:nvPicPr>
          <p:cNvPr id="29" name="Graphic 28" descr="Checkmark">
            <a:extLst>
              <a:ext uri="{FF2B5EF4-FFF2-40B4-BE49-F238E27FC236}">
                <a16:creationId xmlns:a16="http://schemas.microsoft.com/office/drawing/2014/main" id="{CEE41981-14E6-4AB4-B1FB-6480A0F2E27B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3280578" y="4507226"/>
            <a:ext cx="830998" cy="830998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31" name="Graphic 30" descr="Close">
            <a:extLst>
              <a:ext uri="{FF2B5EF4-FFF2-40B4-BE49-F238E27FC236}">
                <a16:creationId xmlns:a16="http://schemas.microsoft.com/office/drawing/2014/main" id="{2375933E-30B6-46E6-B1A5-B4E57CD5B62E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9211163" y="4645924"/>
            <a:ext cx="830998" cy="830998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E279717-F6EB-46B4-8E8D-4385E7B3AE42}"/>
              </a:ext>
            </a:extLst>
          </p:cNvPr>
          <p:cNvSpPr txBox="1"/>
          <p:nvPr/>
        </p:nvSpPr>
        <p:spPr>
          <a:xfrm>
            <a:off x="4089318" y="2502110"/>
            <a:ext cx="4989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Tw Cen MT" panose="020B0602020104020603" pitchFamily="34" charset="0"/>
              </a:rPr>
              <a:t>Wide range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Tw Cen MT" panose="020B0602020104020603" pitchFamily="34" charset="0"/>
              </a:rPr>
              <a:t>Non skewed distribution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Tw Cen MT" panose="020B0602020104020603" pitchFamily="34" charset="0"/>
              </a:rPr>
              <a:t>Correlation with Price</a:t>
            </a:r>
            <a:endParaRPr lang="en-IN" sz="2000" dirty="0">
              <a:solidFill>
                <a:schemeClr val="bg2">
                  <a:lumMod val="50000"/>
                </a:schemeClr>
              </a:solidFill>
              <a:latin typeface="Tw Cen MT" panose="020B0602020104020603" pitchFamily="34" charset="0"/>
            </a:endParaRP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759C58D8-CFD3-4E73-A132-C6963589192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0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45525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16171">
        <p159:morph option="byObject"/>
      </p:transition>
    </mc:Choice>
    <mc:Fallback>
      <p:transition spd="slow" advTm="1617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96C21A0E-94A8-4B01-906B-7EE570074A06}"/>
              </a:ext>
            </a:extLst>
          </p:cNvPr>
          <p:cNvGrpSpPr/>
          <p:nvPr/>
        </p:nvGrpSpPr>
        <p:grpSpPr>
          <a:xfrm>
            <a:off x="-2539" y="-1160864"/>
            <a:ext cx="14095736" cy="8858256"/>
            <a:chOff x="-10038800" y="-1160864"/>
            <a:chExt cx="14095736" cy="8858256"/>
          </a:xfrm>
        </p:grpSpPr>
        <p:pic>
          <p:nvPicPr>
            <p:cNvPr id="51" name="Picture 50" descr="A close up of text on a white background&#10;&#10;Description automatically generated">
              <a:extLst>
                <a:ext uri="{FF2B5EF4-FFF2-40B4-BE49-F238E27FC236}">
                  <a16:creationId xmlns:a16="http://schemas.microsoft.com/office/drawing/2014/main" id="{C326010A-BA4E-465B-97B3-9A836C7414F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6055" b="94922" l="9961" r="89844">
                          <a14:foregroundMark x1="10352" y1="9180" x2="20313" y2="6055"/>
                          <a14:foregroundMark x1="20313" y1="6055" x2="26172" y2="9766"/>
                          <a14:foregroundMark x1="89844" y1="45508" x2="89648" y2="54688"/>
                          <a14:foregroundMark x1="10156" y1="89844" x2="18555" y2="94922"/>
                          <a14:foregroundMark x1="18555" y1="94922" x2="27148" y2="9062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88816" y="2206815"/>
              <a:ext cx="2268120" cy="2481300"/>
            </a:xfrm>
            <a:prstGeom prst="rect">
              <a:avLst/>
            </a:prstGeom>
          </p:spPr>
        </p:pic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FDC365D7-ADC6-46CC-B557-2E53E8E92C31}"/>
                </a:ext>
              </a:extLst>
            </p:cNvPr>
            <p:cNvGrpSpPr/>
            <p:nvPr/>
          </p:nvGrpSpPr>
          <p:grpSpPr>
            <a:xfrm>
              <a:off x="-10038800" y="-1160864"/>
              <a:ext cx="12238082" cy="8858256"/>
              <a:chOff x="-8951757" y="-1160864"/>
              <a:chExt cx="12238082" cy="8858256"/>
            </a:xfrm>
          </p:grpSpPr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FE3A3A3E-C0D9-46DD-BBD1-BF5B6264F45D}"/>
                  </a:ext>
                </a:extLst>
              </p:cNvPr>
              <p:cNvSpPr/>
              <p:nvPr/>
            </p:nvSpPr>
            <p:spPr>
              <a:xfrm>
                <a:off x="-8951757" y="-1160864"/>
                <a:ext cx="12192000" cy="8858256"/>
              </a:xfrm>
              <a:prstGeom prst="rect">
                <a:avLst/>
              </a:prstGeom>
              <a:solidFill>
                <a:srgbClr val="F0EEF0"/>
              </a:solidFill>
              <a:ln>
                <a:noFill/>
              </a:ln>
              <a:effectLst>
                <a:outerShdw blurRad="215900" dist="38100" sx="101000" sy="101000" algn="ctr" rotWithShape="0">
                  <a:schemeClr val="tx1">
                    <a:lumMod val="65000"/>
                    <a:lumOff val="35000"/>
                    <a:alpha val="3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: Rounded Corners 89">
                <a:extLst>
                  <a:ext uri="{FF2B5EF4-FFF2-40B4-BE49-F238E27FC236}">
                    <a16:creationId xmlns:a16="http://schemas.microsoft.com/office/drawing/2014/main" id="{7A21357E-D84B-423C-999E-20393A0A784E}"/>
                  </a:ext>
                </a:extLst>
              </p:cNvPr>
              <p:cNvSpPr/>
              <p:nvPr/>
            </p:nvSpPr>
            <p:spPr>
              <a:xfrm>
                <a:off x="2719137" y="2264871"/>
                <a:ext cx="521106" cy="2360918"/>
              </a:xfrm>
              <a:prstGeom prst="roundRect">
                <a:avLst>
                  <a:gd name="adj" fmla="val 13542"/>
                </a:avLst>
              </a:prstGeom>
              <a:solidFill>
                <a:srgbClr val="FC384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8B40E12B-C3E6-4F1E-AC08-E1528BD1A8C5}"/>
                  </a:ext>
                </a:extLst>
              </p:cNvPr>
              <p:cNvSpPr txBox="1"/>
              <p:nvPr/>
            </p:nvSpPr>
            <p:spPr>
              <a:xfrm rot="16200000">
                <a:off x="1844256" y="3191293"/>
                <a:ext cx="236091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b="1" dirty="0">
                    <a:solidFill>
                      <a:schemeClr val="bg1"/>
                    </a:solidFill>
                    <a:latin typeface="Tw Cen MT" panose="020B0602020104020603" pitchFamily="34" charset="0"/>
                  </a:rPr>
                  <a:t>About</a:t>
                </a:r>
              </a:p>
            </p:txBody>
          </p:sp>
        </p:grp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D71591BF-C235-45BA-BADB-72995DF63C7F}"/>
              </a:ext>
            </a:extLst>
          </p:cNvPr>
          <p:cNvGrpSpPr/>
          <p:nvPr/>
        </p:nvGrpSpPr>
        <p:grpSpPr>
          <a:xfrm>
            <a:off x="55353" y="-1160864"/>
            <a:ext cx="12180190" cy="8858256"/>
            <a:chOff x="-8953821" y="-1160864"/>
            <a:chExt cx="12239191" cy="8858256"/>
          </a:xfrm>
        </p:grpSpPr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75EDF535-DFC8-4749-8499-06347F846C2A}"/>
                </a:ext>
              </a:extLst>
            </p:cNvPr>
            <p:cNvSpPr/>
            <p:nvPr/>
          </p:nvSpPr>
          <p:spPr>
            <a:xfrm>
              <a:off x="-8953821" y="-1160864"/>
              <a:ext cx="12192000" cy="8858256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ectangle: Rounded Corners 85">
              <a:extLst>
                <a:ext uri="{FF2B5EF4-FFF2-40B4-BE49-F238E27FC236}">
                  <a16:creationId xmlns:a16="http://schemas.microsoft.com/office/drawing/2014/main" id="{F2F2A46C-4E01-4FE2-BDE4-DB0FBEED87CC}"/>
                </a:ext>
              </a:extLst>
            </p:cNvPr>
            <p:cNvSpPr/>
            <p:nvPr/>
          </p:nvSpPr>
          <p:spPr>
            <a:xfrm>
              <a:off x="2701576" y="2264871"/>
              <a:ext cx="536603" cy="2360918"/>
            </a:xfrm>
            <a:prstGeom prst="roundRect">
              <a:avLst>
                <a:gd name="adj" fmla="val 18826"/>
              </a:avLst>
            </a:prstGeom>
            <a:solidFill>
              <a:srgbClr val="01D2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105FCEE0-FAC8-46E0-9B51-FE123B0B8B4D}"/>
                </a:ext>
              </a:extLst>
            </p:cNvPr>
            <p:cNvSpPr txBox="1"/>
            <p:nvPr/>
          </p:nvSpPr>
          <p:spPr>
            <a:xfrm rot="16200000">
              <a:off x="1829753" y="3170171"/>
              <a:ext cx="2360918" cy="5503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chemeClr val="bg1"/>
                  </a:solidFill>
                  <a:latin typeface="Tw Cen MT" panose="020B0602020104020603" pitchFamily="34" charset="0"/>
                </a:rPr>
                <a:t>Objective</a:t>
              </a:r>
            </a:p>
          </p:txBody>
        </p:sp>
      </p:grp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2EF98F8D-89F2-45E7-A64D-12B93D801E63}"/>
              </a:ext>
            </a:extLst>
          </p:cNvPr>
          <p:cNvCxnSpPr>
            <a:cxnSpLocks/>
            <a:stCxn id="52" idx="6"/>
            <a:endCxn id="59" idx="2"/>
          </p:cNvCxnSpPr>
          <p:nvPr/>
        </p:nvCxnSpPr>
        <p:spPr>
          <a:xfrm>
            <a:off x="4239836" y="3623253"/>
            <a:ext cx="3736068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D69BBF09-0331-4D61-814A-D69B00E0DA85}"/>
              </a:ext>
            </a:extLst>
          </p:cNvPr>
          <p:cNvGrpSpPr/>
          <p:nvPr/>
        </p:nvGrpSpPr>
        <p:grpSpPr>
          <a:xfrm>
            <a:off x="4059030" y="3517706"/>
            <a:ext cx="211094" cy="211094"/>
            <a:chOff x="1677812" y="4248152"/>
            <a:chExt cx="211094" cy="211094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62AA0B72-A456-4185-B4F8-A23552D65847}"/>
                </a:ext>
              </a:extLst>
            </p:cNvPr>
            <p:cNvSpPr/>
            <p:nvPr/>
          </p:nvSpPr>
          <p:spPr>
            <a:xfrm>
              <a:off x="1677812" y="4248152"/>
              <a:ext cx="211094" cy="21109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13C0291D-3438-4C58-976F-62EC10D759E2}"/>
                </a:ext>
              </a:extLst>
            </p:cNvPr>
            <p:cNvSpPr/>
            <p:nvPr/>
          </p:nvSpPr>
          <p:spPr>
            <a:xfrm>
              <a:off x="1708100" y="4278440"/>
              <a:ext cx="150518" cy="150518"/>
            </a:xfrm>
            <a:prstGeom prst="ellips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EF24E465-4712-46E7-ABB6-67617BB7AD95}"/>
              </a:ext>
            </a:extLst>
          </p:cNvPr>
          <p:cNvGrpSpPr/>
          <p:nvPr/>
        </p:nvGrpSpPr>
        <p:grpSpPr>
          <a:xfrm>
            <a:off x="7945616" y="3517706"/>
            <a:ext cx="211094" cy="211094"/>
            <a:chOff x="5973250" y="4248152"/>
            <a:chExt cx="211094" cy="211094"/>
          </a:xfrm>
        </p:grpSpPr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083B98A8-4EA5-426C-992E-F1851BE3F8F0}"/>
                </a:ext>
              </a:extLst>
            </p:cNvPr>
            <p:cNvSpPr/>
            <p:nvPr/>
          </p:nvSpPr>
          <p:spPr>
            <a:xfrm>
              <a:off x="5973250" y="4248152"/>
              <a:ext cx="211094" cy="21109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753730E4-4465-4AF3-8495-CEEDA00758BD}"/>
                </a:ext>
              </a:extLst>
            </p:cNvPr>
            <p:cNvSpPr/>
            <p:nvPr/>
          </p:nvSpPr>
          <p:spPr>
            <a:xfrm>
              <a:off x="6003538" y="4278440"/>
              <a:ext cx="150518" cy="150518"/>
            </a:xfrm>
            <a:prstGeom prst="ellipse">
              <a:avLst/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020FA332-649A-454F-801C-5FD9E1B0C912}"/>
              </a:ext>
            </a:extLst>
          </p:cNvPr>
          <p:cNvSpPr txBox="1"/>
          <p:nvPr/>
        </p:nvSpPr>
        <p:spPr>
          <a:xfrm>
            <a:off x="3013193" y="4188725"/>
            <a:ext cx="22549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kumimoji="0" lang="en-US" sz="160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</a:rPr>
              <a:t>Identify whether a</a:t>
            </a:r>
            <a:r>
              <a:rPr 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Tw Cen MT" panose="020B0602020104020603" pitchFamily="34" charset="0"/>
              </a:rPr>
              <a:t>n app should be a Free or Paid App</a:t>
            </a:r>
            <a:endParaRPr kumimoji="0" lang="en-US" sz="160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Tw Cen MT" panose="020B0602020104020603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D470C80E-DE68-4942-AC41-1695DBF45D6A}"/>
              </a:ext>
            </a:extLst>
          </p:cNvPr>
          <p:cNvSpPr txBox="1"/>
          <p:nvPr/>
        </p:nvSpPr>
        <p:spPr>
          <a:xfrm>
            <a:off x="3014075" y="3709155"/>
            <a:ext cx="22890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noProof="0" dirty="0">
                <a:solidFill>
                  <a:srgbClr val="FF5969"/>
                </a:solidFill>
                <a:latin typeface="Tw Cen MT" panose="020B0602020104020603" pitchFamily="34" charset="0"/>
              </a:rPr>
              <a:t>Classification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FF5969"/>
              </a:solidFill>
              <a:effectLst/>
              <a:uLnTx/>
              <a:uFillTx/>
              <a:latin typeface="Tw Cen MT" panose="020B0602020104020603" pitchFamily="34" charset="0"/>
              <a:ea typeface="+mn-ea"/>
              <a:cs typeface="+mn-cs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D707574-E5F0-4D78-A9DB-14A7C3E959C0}"/>
              </a:ext>
            </a:extLst>
          </p:cNvPr>
          <p:cNvSpPr txBox="1"/>
          <p:nvPr/>
        </p:nvSpPr>
        <p:spPr>
          <a:xfrm>
            <a:off x="7024073" y="4188725"/>
            <a:ext cx="21538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Tw Cen MT" panose="020B0602020104020603" pitchFamily="34" charset="0"/>
              </a:rPr>
              <a:t>If Paid, identify the approx. price point for the app</a:t>
            </a:r>
            <a:endParaRPr kumimoji="0" lang="en-US" sz="160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Tw Cen MT" panose="020B0602020104020603" pitchFamily="34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C12C88B0-4E68-4265-B3C1-D6914AB2C75E}"/>
              </a:ext>
            </a:extLst>
          </p:cNvPr>
          <p:cNvSpPr txBox="1"/>
          <p:nvPr/>
        </p:nvSpPr>
        <p:spPr>
          <a:xfrm>
            <a:off x="6923841" y="3709155"/>
            <a:ext cx="22890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EC630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Regression</a:t>
            </a: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4963722A-D1A9-4FC7-96A3-9311AFC4EFEF}"/>
              </a:ext>
            </a:extLst>
          </p:cNvPr>
          <p:cNvGrpSpPr/>
          <p:nvPr/>
        </p:nvGrpSpPr>
        <p:grpSpPr>
          <a:xfrm>
            <a:off x="3521328" y="1755914"/>
            <a:ext cx="1275682" cy="1275682"/>
            <a:chOff x="3063120" y="1755914"/>
            <a:chExt cx="1275682" cy="1275682"/>
          </a:xfrm>
        </p:grpSpPr>
        <p:sp>
          <p:nvSpPr>
            <p:cNvPr id="67" name="Teardrop 66">
              <a:extLst>
                <a:ext uri="{FF2B5EF4-FFF2-40B4-BE49-F238E27FC236}">
                  <a16:creationId xmlns:a16="http://schemas.microsoft.com/office/drawing/2014/main" id="{C22EEC6E-4D84-4518-88E7-AB116B9E9593}"/>
                </a:ext>
              </a:extLst>
            </p:cNvPr>
            <p:cNvSpPr/>
            <p:nvPr/>
          </p:nvSpPr>
          <p:spPr>
            <a:xfrm rot="8100000">
              <a:off x="3063120" y="1755914"/>
              <a:ext cx="1275682" cy="1275682"/>
            </a:xfrm>
            <a:prstGeom prst="teardrop">
              <a:avLst>
                <a:gd name="adj" fmla="val 109962"/>
              </a:avLst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FB4BF24E-1124-4639-A1C3-222C13369E71}"/>
                </a:ext>
              </a:extLst>
            </p:cNvPr>
            <p:cNvSpPr/>
            <p:nvPr/>
          </p:nvSpPr>
          <p:spPr>
            <a:xfrm>
              <a:off x="3257469" y="1948912"/>
              <a:ext cx="889686" cy="88968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4FF86538-2125-4958-9BF5-B1407100731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6696" y="2066644"/>
              <a:ext cx="627392" cy="627390"/>
            </a:xfrm>
            <a:prstGeom prst="rect">
              <a:avLst/>
            </a:prstGeom>
          </p:spPr>
        </p:pic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18542261-D1E9-4E30-BBE2-57369359B35D}"/>
              </a:ext>
            </a:extLst>
          </p:cNvPr>
          <p:cNvGrpSpPr/>
          <p:nvPr/>
        </p:nvGrpSpPr>
        <p:grpSpPr>
          <a:xfrm>
            <a:off x="7402537" y="1755914"/>
            <a:ext cx="1275682" cy="1275682"/>
            <a:chOff x="7353181" y="1755914"/>
            <a:chExt cx="1275682" cy="1275682"/>
          </a:xfrm>
        </p:grpSpPr>
        <p:sp>
          <p:nvSpPr>
            <p:cNvPr id="75" name="Teardrop 74">
              <a:extLst>
                <a:ext uri="{FF2B5EF4-FFF2-40B4-BE49-F238E27FC236}">
                  <a16:creationId xmlns:a16="http://schemas.microsoft.com/office/drawing/2014/main" id="{3B70191C-994A-41DA-86BB-2C6388692314}"/>
                </a:ext>
              </a:extLst>
            </p:cNvPr>
            <p:cNvSpPr/>
            <p:nvPr/>
          </p:nvSpPr>
          <p:spPr>
            <a:xfrm rot="8100000">
              <a:off x="7353181" y="1755914"/>
              <a:ext cx="1275682" cy="1275682"/>
            </a:xfrm>
            <a:prstGeom prst="teardrop">
              <a:avLst>
                <a:gd name="adj" fmla="val 109962"/>
              </a:avLst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E65F35AF-0BEA-4EE9-BA55-403BF1FAB26F}"/>
                </a:ext>
              </a:extLst>
            </p:cNvPr>
            <p:cNvSpPr/>
            <p:nvPr/>
          </p:nvSpPr>
          <p:spPr>
            <a:xfrm>
              <a:off x="7547530" y="1948912"/>
              <a:ext cx="889686" cy="88968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D4120076-6DD4-4994-BFE6-A398B090A96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48666" y="2048456"/>
              <a:ext cx="684562" cy="684560"/>
            </a:xfrm>
            <a:prstGeom prst="rect">
              <a:avLst/>
            </a:prstGeom>
          </p:spPr>
        </p:pic>
      </p:grpSp>
      <p:sp>
        <p:nvSpPr>
          <p:cNvPr id="78" name="TextBox 77">
            <a:extLst>
              <a:ext uri="{FF2B5EF4-FFF2-40B4-BE49-F238E27FC236}">
                <a16:creationId xmlns:a16="http://schemas.microsoft.com/office/drawing/2014/main" id="{17AD7246-C049-4EA0-934B-B757C10AB86E}"/>
              </a:ext>
            </a:extLst>
          </p:cNvPr>
          <p:cNvSpPr txBox="1"/>
          <p:nvPr/>
        </p:nvSpPr>
        <p:spPr>
          <a:xfrm>
            <a:off x="2241234" y="716717"/>
            <a:ext cx="7654212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100" dirty="0">
                <a:solidFill>
                  <a:srgbClr val="5D7373"/>
                </a:solidFill>
                <a:latin typeface="Tw Cen MT" panose="020B0602020104020603" pitchFamily="34" charset="0"/>
              </a:rPr>
              <a:t>PRICE PREDICTION FOR NEW APP</a:t>
            </a:r>
          </a:p>
        </p:txBody>
      </p: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1EF56011-00E0-40E4-AE94-67698FD8E4FB}"/>
              </a:ext>
            </a:extLst>
          </p:cNvPr>
          <p:cNvGrpSpPr/>
          <p:nvPr/>
        </p:nvGrpSpPr>
        <p:grpSpPr>
          <a:xfrm>
            <a:off x="100756" y="-1166960"/>
            <a:ext cx="12133812" cy="8858256"/>
            <a:chOff x="-8953821" y="-1160864"/>
            <a:chExt cx="12237764" cy="8858256"/>
          </a:xfrm>
        </p:grpSpPr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CDEDAA53-B9EF-44AF-92D8-B4576350B6D9}"/>
                </a:ext>
              </a:extLst>
            </p:cNvPr>
            <p:cNvSpPr/>
            <p:nvPr/>
          </p:nvSpPr>
          <p:spPr>
            <a:xfrm>
              <a:off x="-8953821" y="-1160864"/>
              <a:ext cx="12192000" cy="8858256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Rectangle: Rounded Corners 132">
              <a:extLst>
                <a:ext uri="{FF2B5EF4-FFF2-40B4-BE49-F238E27FC236}">
                  <a16:creationId xmlns:a16="http://schemas.microsoft.com/office/drawing/2014/main" id="{181F7C8B-51E3-499B-812D-6F237BCA45C9}"/>
                </a:ext>
              </a:extLst>
            </p:cNvPr>
            <p:cNvSpPr/>
            <p:nvPr/>
          </p:nvSpPr>
          <p:spPr>
            <a:xfrm>
              <a:off x="2676750" y="2264871"/>
              <a:ext cx="561429" cy="2360918"/>
            </a:xfrm>
            <a:prstGeom prst="roundRect">
              <a:avLst>
                <a:gd name="adj" fmla="val 17001"/>
              </a:avLst>
            </a:prstGeom>
            <a:solidFill>
              <a:srgbClr val="00F07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EF375018-D8AE-4A1E-9F40-BA0233D7DDD1}"/>
                </a:ext>
              </a:extLst>
            </p:cNvPr>
            <p:cNvSpPr txBox="1"/>
            <p:nvPr/>
          </p:nvSpPr>
          <p:spPr>
            <a:xfrm rot="16200000">
              <a:off x="1870674" y="3213751"/>
              <a:ext cx="2360918" cy="4656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  <a:latin typeface="Tw Cen MT" panose="020B0602020104020603" pitchFamily="34" charset="0"/>
                </a:rPr>
                <a:t>EDA</a:t>
              </a:r>
            </a:p>
          </p:txBody>
        </p: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EB3F1E36-9588-4E83-ACA8-F0127DA05F86}"/>
              </a:ext>
            </a:extLst>
          </p:cNvPr>
          <p:cNvGrpSpPr/>
          <p:nvPr/>
        </p:nvGrpSpPr>
        <p:grpSpPr>
          <a:xfrm>
            <a:off x="-10896370" y="-1166960"/>
            <a:ext cx="12049118" cy="8858256"/>
            <a:chOff x="-8954760" y="-1160864"/>
            <a:chExt cx="12222553" cy="8858256"/>
          </a:xfrm>
        </p:grpSpPr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BA0C1ABE-6C95-4676-B5EA-E8E02BD8987B}"/>
                </a:ext>
              </a:extLst>
            </p:cNvPr>
            <p:cNvSpPr/>
            <p:nvPr/>
          </p:nvSpPr>
          <p:spPr>
            <a:xfrm>
              <a:off x="-8954760" y="-1160864"/>
              <a:ext cx="12192000" cy="8858256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Rectangle: Rounded Corners 136">
              <a:extLst>
                <a:ext uri="{FF2B5EF4-FFF2-40B4-BE49-F238E27FC236}">
                  <a16:creationId xmlns:a16="http://schemas.microsoft.com/office/drawing/2014/main" id="{9FCA2A67-A8F8-436E-9B9A-F1E88BA4F4D4}"/>
                </a:ext>
              </a:extLst>
            </p:cNvPr>
            <p:cNvSpPr/>
            <p:nvPr/>
          </p:nvSpPr>
          <p:spPr>
            <a:xfrm>
              <a:off x="2696817" y="2264871"/>
              <a:ext cx="541362" cy="2360918"/>
            </a:xfrm>
            <a:prstGeom prst="roundRect">
              <a:avLst>
                <a:gd name="adj" fmla="val 17369"/>
              </a:avLst>
            </a:prstGeom>
            <a:solidFill>
              <a:srgbClr val="FED4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E1B26F17-929E-4F2C-8249-1BD6CC19CBA1}"/>
                </a:ext>
              </a:extLst>
            </p:cNvPr>
            <p:cNvSpPr txBox="1"/>
            <p:nvPr/>
          </p:nvSpPr>
          <p:spPr>
            <a:xfrm rot="16200000">
              <a:off x="1853179" y="3207833"/>
              <a:ext cx="2360918" cy="4683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  <a:latin typeface="Tw Cen MT" panose="020B0602020104020603" pitchFamily="34" charset="0"/>
                </a:rPr>
                <a:t>Classification</a:t>
              </a:r>
            </a:p>
          </p:txBody>
        </p:sp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4E730444-A46A-4E02-9EED-F61FEC13D174}"/>
              </a:ext>
            </a:extLst>
          </p:cNvPr>
          <p:cNvGrpSpPr/>
          <p:nvPr/>
        </p:nvGrpSpPr>
        <p:grpSpPr>
          <a:xfrm>
            <a:off x="-11280256" y="-1163912"/>
            <a:ext cx="12055585" cy="8858256"/>
            <a:chOff x="-11712240" y="-1163912"/>
            <a:chExt cx="12055585" cy="8858256"/>
          </a:xfrm>
        </p:grpSpPr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ABFE1F20-C411-4EF6-9A8F-6E78D8512E7B}"/>
                </a:ext>
              </a:extLst>
            </p:cNvPr>
            <p:cNvSpPr/>
            <p:nvPr/>
          </p:nvSpPr>
          <p:spPr>
            <a:xfrm>
              <a:off x="-11712240" y="-1163912"/>
              <a:ext cx="12018999" cy="8858256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Rectangle: Rounded Corners 140">
              <a:extLst>
                <a:ext uri="{FF2B5EF4-FFF2-40B4-BE49-F238E27FC236}">
                  <a16:creationId xmlns:a16="http://schemas.microsoft.com/office/drawing/2014/main" id="{0E2359FC-46DA-4E98-8B77-EDB52856DFDB}"/>
                </a:ext>
              </a:extLst>
            </p:cNvPr>
            <p:cNvSpPr/>
            <p:nvPr/>
          </p:nvSpPr>
          <p:spPr>
            <a:xfrm>
              <a:off x="-225995" y="2261823"/>
              <a:ext cx="533680" cy="2360918"/>
            </a:xfrm>
            <a:prstGeom prst="roundRect">
              <a:avLst>
                <a:gd name="adj" fmla="val 17369"/>
              </a:avLst>
            </a:pr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FFBD2E25-7381-41EE-9AA9-C86F90683358}"/>
                </a:ext>
              </a:extLst>
            </p:cNvPr>
            <p:cNvSpPr txBox="1"/>
            <p:nvPr/>
          </p:nvSpPr>
          <p:spPr>
            <a:xfrm rot="16200000">
              <a:off x="-1067946" y="3208607"/>
              <a:ext cx="236091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  <a:latin typeface="Tw Cen MT" panose="020B0602020104020603" pitchFamily="34" charset="0"/>
                </a:rPr>
                <a:t>Regression</a:t>
              </a:r>
            </a:p>
          </p:txBody>
        </p:sp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88C32790-3DAB-431B-A477-002A9DE81EB8}"/>
              </a:ext>
            </a:extLst>
          </p:cNvPr>
          <p:cNvGrpSpPr/>
          <p:nvPr/>
        </p:nvGrpSpPr>
        <p:grpSpPr>
          <a:xfrm>
            <a:off x="-11659384" y="-1166960"/>
            <a:ext cx="12045493" cy="8858256"/>
            <a:chOff x="-12135755" y="-1166960"/>
            <a:chExt cx="12045493" cy="8858256"/>
          </a:xfrm>
        </p:grpSpPr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F6510F19-0C13-4DB6-B0F9-C67FFE87FAEA}"/>
                </a:ext>
              </a:extLst>
            </p:cNvPr>
            <p:cNvSpPr/>
            <p:nvPr/>
          </p:nvSpPr>
          <p:spPr>
            <a:xfrm>
              <a:off x="-12135755" y="-1166960"/>
              <a:ext cx="12018999" cy="8858256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Rectangle: Rounded Corners 144">
              <a:extLst>
                <a:ext uri="{FF2B5EF4-FFF2-40B4-BE49-F238E27FC236}">
                  <a16:creationId xmlns:a16="http://schemas.microsoft.com/office/drawing/2014/main" id="{186BF5AD-D671-4113-9D44-A56530337480}"/>
                </a:ext>
              </a:extLst>
            </p:cNvPr>
            <p:cNvSpPr/>
            <p:nvPr/>
          </p:nvSpPr>
          <p:spPr>
            <a:xfrm>
              <a:off x="-648115" y="2258775"/>
              <a:ext cx="533680" cy="2360918"/>
            </a:xfrm>
            <a:prstGeom prst="roundRect">
              <a:avLst>
                <a:gd name="adj" fmla="val 17369"/>
              </a:avLst>
            </a:prstGeom>
            <a:solidFill>
              <a:srgbClr val="F13A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130D0907-6B48-4F9E-80EA-726B3F434F34}"/>
                </a:ext>
              </a:extLst>
            </p:cNvPr>
            <p:cNvSpPr txBox="1"/>
            <p:nvPr/>
          </p:nvSpPr>
          <p:spPr>
            <a:xfrm rot="16200000">
              <a:off x="-1501553" y="3205354"/>
              <a:ext cx="236091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  <a:latin typeface="Tw Cen MT" panose="020B0602020104020603" pitchFamily="34" charset="0"/>
                </a:rPr>
                <a:t>Conclusion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81CC80F-AEAB-4E15-BC6C-CEBDE581DC75}"/>
              </a:ext>
            </a:extLst>
          </p:cNvPr>
          <p:cNvGrpSpPr/>
          <p:nvPr/>
        </p:nvGrpSpPr>
        <p:grpSpPr>
          <a:xfrm>
            <a:off x="8047590" y="694582"/>
            <a:ext cx="893747" cy="1142529"/>
            <a:chOff x="9771381" y="3589462"/>
            <a:chExt cx="893747" cy="1142529"/>
          </a:xfrm>
        </p:grpSpPr>
        <p:pic>
          <p:nvPicPr>
            <p:cNvPr id="6" name="Graphic 5" descr="Smiling face with solid fill">
              <a:extLst>
                <a:ext uri="{FF2B5EF4-FFF2-40B4-BE49-F238E27FC236}">
                  <a16:creationId xmlns:a16="http://schemas.microsoft.com/office/drawing/2014/main" id="{7A72F027-67C8-44DF-B8A7-FD6DDD5A9D8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771381" y="3589462"/>
              <a:ext cx="856638" cy="856638"/>
            </a:xfrm>
            <a:prstGeom prst="rect">
              <a:avLst/>
            </a:prstGeom>
            <a:effectLst>
              <a:innerShdw blurRad="63500" dist="50800">
                <a:prstClr val="black">
                  <a:alpha val="50000"/>
                </a:prstClr>
              </a:innerShdw>
            </a:effectLst>
          </p:spPr>
        </p:pic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C7FC1BE6-A65A-43FA-B8BE-062B7E0840A1}"/>
                </a:ext>
              </a:extLst>
            </p:cNvPr>
            <p:cNvSpPr txBox="1"/>
            <p:nvPr/>
          </p:nvSpPr>
          <p:spPr>
            <a:xfrm>
              <a:off x="9802027" y="4362659"/>
              <a:ext cx="8631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5D7373"/>
                  </a:solidFill>
                  <a:latin typeface="Tw Cen MT" panose="020B0602020104020603" pitchFamily="34" charset="0"/>
                </a:rPr>
                <a:t>Rating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CB0664D-1EAE-4D15-9885-4E98F10D4C19}"/>
              </a:ext>
            </a:extLst>
          </p:cNvPr>
          <p:cNvGrpSpPr/>
          <p:nvPr/>
        </p:nvGrpSpPr>
        <p:grpSpPr>
          <a:xfrm>
            <a:off x="6181698" y="5461548"/>
            <a:ext cx="1091077" cy="1340176"/>
            <a:chOff x="6082781" y="4423824"/>
            <a:chExt cx="914400" cy="1162974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99500DE-3240-4984-9910-79E3082F47A1}"/>
                </a:ext>
              </a:extLst>
            </p:cNvPr>
            <p:cNvSpPr txBox="1"/>
            <p:nvPr/>
          </p:nvSpPr>
          <p:spPr>
            <a:xfrm>
              <a:off x="6212795" y="5266300"/>
              <a:ext cx="637314" cy="320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5D7373"/>
                  </a:solidFill>
                  <a:latin typeface="Tw Cen MT" panose="020B0602020104020603" pitchFamily="34" charset="0"/>
                </a:rPr>
                <a:t>Price</a:t>
              </a:r>
            </a:p>
          </p:txBody>
        </p:sp>
        <p:pic>
          <p:nvPicPr>
            <p:cNvPr id="10" name="Graphic 9" descr="Dollar">
              <a:extLst>
                <a:ext uri="{FF2B5EF4-FFF2-40B4-BE49-F238E27FC236}">
                  <a16:creationId xmlns:a16="http://schemas.microsoft.com/office/drawing/2014/main" id="{B94071E5-7FFD-4B00-A1F1-983E5E63900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082781" y="4423824"/>
              <a:ext cx="914400" cy="914400"/>
            </a:xfrm>
            <a:prstGeom prst="rect">
              <a:avLst/>
            </a:prstGeom>
            <a:effectLst>
              <a:innerShdw blurRad="63500" dist="50800">
                <a:prstClr val="black">
                  <a:alpha val="50000"/>
                </a:prstClr>
              </a:innerShdw>
            </a:effectLst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B6AFF9C-CF61-4B25-BE88-BA96ECE36E3D}"/>
              </a:ext>
            </a:extLst>
          </p:cNvPr>
          <p:cNvGrpSpPr/>
          <p:nvPr/>
        </p:nvGrpSpPr>
        <p:grpSpPr>
          <a:xfrm>
            <a:off x="1295468" y="5532194"/>
            <a:ext cx="1077913" cy="1113002"/>
            <a:chOff x="2399012" y="1590566"/>
            <a:chExt cx="1088210" cy="1142485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9C54E148-9375-4DD1-AF9D-0EA8578248C4}"/>
                </a:ext>
              </a:extLst>
            </p:cNvPr>
            <p:cNvSpPr txBox="1"/>
            <p:nvPr/>
          </p:nvSpPr>
          <p:spPr>
            <a:xfrm>
              <a:off x="2399012" y="2363719"/>
              <a:ext cx="10882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5D7373"/>
                  </a:solidFill>
                  <a:latin typeface="Tw Cen MT" panose="020B0602020104020603" pitchFamily="34" charset="0"/>
                </a:rPr>
                <a:t>Category</a:t>
              </a:r>
            </a:p>
          </p:txBody>
        </p:sp>
        <p:pic>
          <p:nvPicPr>
            <p:cNvPr id="83" name="Graphic 82" descr="Filter">
              <a:extLst>
                <a:ext uri="{FF2B5EF4-FFF2-40B4-BE49-F238E27FC236}">
                  <a16:creationId xmlns:a16="http://schemas.microsoft.com/office/drawing/2014/main" id="{72400488-C115-4FE9-8DF3-B8612CD33A4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436300" y="1590566"/>
              <a:ext cx="914400" cy="914400"/>
            </a:xfrm>
            <a:prstGeom prst="rect">
              <a:avLst/>
            </a:prstGeom>
            <a:effectLst>
              <a:innerShdw blurRad="63500" dist="50800">
                <a:prstClr val="black">
                  <a:alpha val="50000"/>
                </a:prstClr>
              </a:innerShdw>
            </a:effectLst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AC626C3-023C-4678-BB2E-395ABAD663E8}"/>
              </a:ext>
            </a:extLst>
          </p:cNvPr>
          <p:cNvGrpSpPr/>
          <p:nvPr/>
        </p:nvGrpSpPr>
        <p:grpSpPr>
          <a:xfrm>
            <a:off x="2890889" y="597895"/>
            <a:ext cx="921024" cy="1219133"/>
            <a:chOff x="3292676" y="4450152"/>
            <a:chExt cx="921024" cy="1219133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75C26BE9-F2FC-4257-9384-DA0D01B3938E}"/>
                </a:ext>
              </a:extLst>
            </p:cNvPr>
            <p:cNvSpPr txBox="1"/>
            <p:nvPr/>
          </p:nvSpPr>
          <p:spPr>
            <a:xfrm>
              <a:off x="3292676" y="5299953"/>
              <a:ext cx="9210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5D7373"/>
                  </a:solidFill>
                  <a:latin typeface="Tw Cen MT" panose="020B0602020104020603" pitchFamily="34" charset="0"/>
                </a:rPr>
                <a:t>Content</a:t>
              </a:r>
            </a:p>
          </p:txBody>
        </p:sp>
        <p:pic>
          <p:nvPicPr>
            <p:cNvPr id="92" name="Graphic 91" descr="Checklist">
              <a:extLst>
                <a:ext uri="{FF2B5EF4-FFF2-40B4-BE49-F238E27FC236}">
                  <a16:creationId xmlns:a16="http://schemas.microsoft.com/office/drawing/2014/main" id="{378F8EA4-BC07-4ABF-B60A-5381ACCB774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3295373" y="4450152"/>
              <a:ext cx="914400" cy="914400"/>
            </a:xfrm>
            <a:prstGeom prst="rect">
              <a:avLst/>
            </a:prstGeom>
            <a:effectLst>
              <a:innerShdw blurRad="63500" dist="50800">
                <a:prstClr val="black">
                  <a:alpha val="50000"/>
                </a:prstClr>
              </a:innerShdw>
            </a:effectLst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05F5808-87DD-4ED5-952A-4DED4219D377}"/>
              </a:ext>
            </a:extLst>
          </p:cNvPr>
          <p:cNvGrpSpPr/>
          <p:nvPr/>
        </p:nvGrpSpPr>
        <p:grpSpPr>
          <a:xfrm>
            <a:off x="4118646" y="653096"/>
            <a:ext cx="972200" cy="1172263"/>
            <a:chOff x="4670309" y="1503180"/>
            <a:chExt cx="972200" cy="1172263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4E1E30B8-961C-4248-8057-DC381272EAB4}"/>
                </a:ext>
              </a:extLst>
            </p:cNvPr>
            <p:cNvSpPr txBox="1"/>
            <p:nvPr/>
          </p:nvSpPr>
          <p:spPr>
            <a:xfrm>
              <a:off x="4750133" y="2306111"/>
              <a:ext cx="8923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5D7373"/>
                  </a:solidFill>
                  <a:latin typeface="Tw Cen MT" panose="020B0602020104020603" pitchFamily="34" charset="0"/>
                </a:rPr>
                <a:t>Genre</a:t>
              </a:r>
            </a:p>
          </p:txBody>
        </p:sp>
        <p:pic>
          <p:nvPicPr>
            <p:cNvPr id="94" name="Graphic 93" descr="Music">
              <a:extLst>
                <a:ext uri="{FF2B5EF4-FFF2-40B4-BE49-F238E27FC236}">
                  <a16:creationId xmlns:a16="http://schemas.microsoft.com/office/drawing/2014/main" id="{41BE4331-FBD4-479F-9D89-D8E6F8AA4BDE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4670309" y="1503180"/>
              <a:ext cx="914400" cy="914400"/>
            </a:xfrm>
            <a:prstGeom prst="rect">
              <a:avLst/>
            </a:prstGeom>
            <a:effectLst>
              <a:innerShdw blurRad="63500" dist="50800">
                <a:prstClr val="black">
                  <a:alpha val="50000"/>
                </a:prstClr>
              </a:innerShdw>
            </a:effectLst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865FB31-2AD0-4359-8BC3-EE5E43E84644}"/>
              </a:ext>
            </a:extLst>
          </p:cNvPr>
          <p:cNvGrpSpPr/>
          <p:nvPr/>
        </p:nvGrpSpPr>
        <p:grpSpPr>
          <a:xfrm>
            <a:off x="9325812" y="627752"/>
            <a:ext cx="1082317" cy="1209359"/>
            <a:chOff x="7901466" y="3732064"/>
            <a:chExt cx="1082317" cy="1209359"/>
          </a:xfrm>
        </p:grpSpPr>
        <p:pic>
          <p:nvPicPr>
            <p:cNvPr id="95" name="Graphic 94" descr="Customer review">
              <a:extLst>
                <a:ext uri="{FF2B5EF4-FFF2-40B4-BE49-F238E27FC236}">
                  <a16:creationId xmlns:a16="http://schemas.microsoft.com/office/drawing/2014/main" id="{4B8EC951-C226-4F96-A7A7-57E782B24B12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7982074" y="3732064"/>
              <a:ext cx="914400" cy="914400"/>
            </a:xfrm>
            <a:prstGeom prst="rect">
              <a:avLst/>
            </a:prstGeom>
            <a:effectLst>
              <a:innerShdw blurRad="63500" dist="50800">
                <a:prstClr val="black">
                  <a:alpha val="50000"/>
                </a:prstClr>
              </a:innerShdw>
            </a:effectLst>
          </p:spPr>
        </p:pic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873ECCC9-DAD2-4CC5-8E61-EDFAB17F599A}"/>
                </a:ext>
              </a:extLst>
            </p:cNvPr>
            <p:cNvSpPr txBox="1"/>
            <p:nvPr/>
          </p:nvSpPr>
          <p:spPr>
            <a:xfrm>
              <a:off x="7901466" y="4572091"/>
              <a:ext cx="10823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5D7373"/>
                  </a:solidFill>
                  <a:latin typeface="Tw Cen MT" panose="020B0602020104020603" pitchFamily="34" charset="0"/>
                </a:rPr>
                <a:t>Reviews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CBA54B4-C4A1-42E4-8C44-62AE9DB602A3}"/>
              </a:ext>
            </a:extLst>
          </p:cNvPr>
          <p:cNvGrpSpPr/>
          <p:nvPr/>
        </p:nvGrpSpPr>
        <p:grpSpPr>
          <a:xfrm>
            <a:off x="5358046" y="654348"/>
            <a:ext cx="914400" cy="1174502"/>
            <a:chOff x="7518984" y="1515128"/>
            <a:chExt cx="914400" cy="1174502"/>
          </a:xfrm>
        </p:grpSpPr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CD54E5BE-5EB0-4386-8E96-0382BF481823}"/>
                </a:ext>
              </a:extLst>
            </p:cNvPr>
            <p:cNvSpPr txBox="1"/>
            <p:nvPr/>
          </p:nvSpPr>
          <p:spPr>
            <a:xfrm>
              <a:off x="7598939" y="2320298"/>
              <a:ext cx="7839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5D7373"/>
                  </a:solidFill>
                  <a:latin typeface="Tw Cen MT" panose="020B0602020104020603" pitchFamily="34" charset="0"/>
                </a:rPr>
                <a:t>Size</a:t>
              </a:r>
            </a:p>
          </p:txBody>
        </p:sp>
        <p:pic>
          <p:nvPicPr>
            <p:cNvPr id="101" name="Graphic 100" descr="Ruler">
              <a:extLst>
                <a:ext uri="{FF2B5EF4-FFF2-40B4-BE49-F238E27FC236}">
                  <a16:creationId xmlns:a16="http://schemas.microsoft.com/office/drawing/2014/main" id="{7ABE5A38-1099-4228-8523-0565972408EB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 rot="1117932">
              <a:off x="7518984" y="1515128"/>
              <a:ext cx="914400" cy="914400"/>
            </a:xfrm>
            <a:prstGeom prst="rect">
              <a:avLst/>
            </a:prstGeom>
            <a:effectLst>
              <a:innerShdw blurRad="63500" dist="50800">
                <a:prstClr val="black">
                  <a:alpha val="50000"/>
                </a:prstClr>
              </a:innerShdw>
            </a:effectLst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8F0B19B-7947-459E-B50F-ACECA5C4ECF9}"/>
              </a:ext>
            </a:extLst>
          </p:cNvPr>
          <p:cNvGrpSpPr/>
          <p:nvPr/>
        </p:nvGrpSpPr>
        <p:grpSpPr>
          <a:xfrm>
            <a:off x="6637747" y="678857"/>
            <a:ext cx="1082317" cy="1162254"/>
            <a:chOff x="5562278" y="2971800"/>
            <a:chExt cx="1082317" cy="1162254"/>
          </a:xfrm>
        </p:grpSpPr>
        <p:pic>
          <p:nvPicPr>
            <p:cNvPr id="102" name="Graphic 101" descr="Download">
              <a:extLst>
                <a:ext uri="{FF2B5EF4-FFF2-40B4-BE49-F238E27FC236}">
                  <a16:creationId xmlns:a16="http://schemas.microsoft.com/office/drawing/2014/main" id="{20634BAF-2D32-4A61-A082-9357F60A7D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5638800" y="2971800"/>
              <a:ext cx="914400" cy="914400"/>
            </a:xfrm>
            <a:prstGeom prst="rect">
              <a:avLst/>
            </a:prstGeom>
            <a:effectLst>
              <a:innerShdw blurRad="63500" dist="50800">
                <a:prstClr val="black">
                  <a:alpha val="50000"/>
                </a:prstClr>
              </a:innerShdw>
            </a:effectLst>
          </p:spPr>
        </p:pic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C4BBDF39-2121-4B50-91F7-C061E31A11F3}"/>
                </a:ext>
              </a:extLst>
            </p:cNvPr>
            <p:cNvSpPr txBox="1"/>
            <p:nvPr/>
          </p:nvSpPr>
          <p:spPr>
            <a:xfrm>
              <a:off x="5562278" y="3764722"/>
              <a:ext cx="10823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5D7373"/>
                  </a:solidFill>
                  <a:latin typeface="Tw Cen MT" panose="020B0602020104020603" pitchFamily="34" charset="0"/>
                </a:rPr>
                <a:t>Installs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1C0CC5C-7EEE-4380-AE53-F5F40FB4EA19}"/>
              </a:ext>
            </a:extLst>
          </p:cNvPr>
          <p:cNvGrpSpPr/>
          <p:nvPr/>
        </p:nvGrpSpPr>
        <p:grpSpPr>
          <a:xfrm>
            <a:off x="10550257" y="660385"/>
            <a:ext cx="1082317" cy="1177201"/>
            <a:chOff x="4064204" y="3522636"/>
            <a:chExt cx="1082317" cy="1177201"/>
          </a:xfrm>
        </p:grpSpPr>
        <p:pic>
          <p:nvPicPr>
            <p:cNvPr id="103" name="Graphic 102" descr="Repeat">
              <a:extLst>
                <a:ext uri="{FF2B5EF4-FFF2-40B4-BE49-F238E27FC236}">
                  <a16:creationId xmlns:a16="http://schemas.microsoft.com/office/drawing/2014/main" id="{626BCA24-38F5-4A93-A369-503F5AA453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4169862" y="3522636"/>
              <a:ext cx="855533" cy="855533"/>
            </a:xfrm>
            <a:prstGeom prst="rect">
              <a:avLst/>
            </a:prstGeom>
            <a:effectLst>
              <a:innerShdw blurRad="63500" dist="50800">
                <a:prstClr val="black">
                  <a:alpha val="50000"/>
                </a:prstClr>
              </a:innerShdw>
            </a:effectLst>
          </p:spPr>
        </p:pic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BECF0E82-83BC-4F27-83A6-CAC135BC240C}"/>
                </a:ext>
              </a:extLst>
            </p:cNvPr>
            <p:cNvSpPr txBox="1"/>
            <p:nvPr/>
          </p:nvSpPr>
          <p:spPr>
            <a:xfrm>
              <a:off x="4064204" y="4330505"/>
              <a:ext cx="10823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5D7373"/>
                  </a:solidFill>
                  <a:latin typeface="Tw Cen MT" panose="020B0602020104020603" pitchFamily="34" charset="0"/>
                </a:rPr>
                <a:t>Version</a:t>
              </a:r>
            </a:p>
          </p:txBody>
        </p:sp>
      </p:grpSp>
      <p:pic>
        <p:nvPicPr>
          <p:cNvPr id="29" name="Graphic 28" descr="Checkmark">
            <a:extLst>
              <a:ext uri="{FF2B5EF4-FFF2-40B4-BE49-F238E27FC236}">
                <a16:creationId xmlns:a16="http://schemas.microsoft.com/office/drawing/2014/main" id="{CEE41981-14E6-4AB4-B1FB-6480A0F2E27B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3280578" y="4507226"/>
            <a:ext cx="830998" cy="830998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31" name="Graphic 30" descr="Close">
            <a:extLst>
              <a:ext uri="{FF2B5EF4-FFF2-40B4-BE49-F238E27FC236}">
                <a16:creationId xmlns:a16="http://schemas.microsoft.com/office/drawing/2014/main" id="{2375933E-30B6-46E6-B1A5-B4E57CD5B62E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9238595" y="4645924"/>
            <a:ext cx="830998" cy="830998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919A5DCD-091C-486C-8221-53035BE9BA1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0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75554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2494">
        <p159:morph option="byObject"/>
      </p:transition>
    </mc:Choice>
    <mc:Fallback>
      <p:transition spd="slow" advTm="249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96C21A0E-94A8-4B01-906B-7EE570074A06}"/>
              </a:ext>
            </a:extLst>
          </p:cNvPr>
          <p:cNvGrpSpPr/>
          <p:nvPr/>
        </p:nvGrpSpPr>
        <p:grpSpPr>
          <a:xfrm>
            <a:off x="-2539" y="-1160864"/>
            <a:ext cx="14095736" cy="8858256"/>
            <a:chOff x="-10038800" y="-1160864"/>
            <a:chExt cx="14095736" cy="8858256"/>
          </a:xfrm>
        </p:grpSpPr>
        <p:pic>
          <p:nvPicPr>
            <p:cNvPr id="51" name="Picture 50" descr="A close up of text on a white background&#10;&#10;Description automatically generated">
              <a:extLst>
                <a:ext uri="{FF2B5EF4-FFF2-40B4-BE49-F238E27FC236}">
                  <a16:creationId xmlns:a16="http://schemas.microsoft.com/office/drawing/2014/main" id="{C326010A-BA4E-465B-97B3-9A836C7414F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6055" b="94922" l="9961" r="89844">
                          <a14:foregroundMark x1="10352" y1="9180" x2="20313" y2="6055"/>
                          <a14:foregroundMark x1="20313" y1="6055" x2="26172" y2="9766"/>
                          <a14:foregroundMark x1="89844" y1="45508" x2="89648" y2="54688"/>
                          <a14:foregroundMark x1="10156" y1="89844" x2="18555" y2="94922"/>
                          <a14:foregroundMark x1="18555" y1="94922" x2="27148" y2="9062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88816" y="2206815"/>
              <a:ext cx="2268120" cy="2481300"/>
            </a:xfrm>
            <a:prstGeom prst="rect">
              <a:avLst/>
            </a:prstGeom>
          </p:spPr>
        </p:pic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FDC365D7-ADC6-46CC-B557-2E53E8E92C31}"/>
                </a:ext>
              </a:extLst>
            </p:cNvPr>
            <p:cNvGrpSpPr/>
            <p:nvPr/>
          </p:nvGrpSpPr>
          <p:grpSpPr>
            <a:xfrm>
              <a:off x="-10038800" y="-1160864"/>
              <a:ext cx="12238082" cy="8858256"/>
              <a:chOff x="-8951757" y="-1160864"/>
              <a:chExt cx="12238082" cy="8858256"/>
            </a:xfrm>
          </p:grpSpPr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FE3A3A3E-C0D9-46DD-BBD1-BF5B6264F45D}"/>
                  </a:ext>
                </a:extLst>
              </p:cNvPr>
              <p:cNvSpPr/>
              <p:nvPr/>
            </p:nvSpPr>
            <p:spPr>
              <a:xfrm>
                <a:off x="-8951757" y="-1160864"/>
                <a:ext cx="12192000" cy="8858256"/>
              </a:xfrm>
              <a:prstGeom prst="rect">
                <a:avLst/>
              </a:prstGeom>
              <a:solidFill>
                <a:srgbClr val="F0EEF0"/>
              </a:solidFill>
              <a:ln>
                <a:noFill/>
              </a:ln>
              <a:effectLst>
                <a:outerShdw blurRad="215900" dist="38100" sx="101000" sy="101000" algn="ctr" rotWithShape="0">
                  <a:schemeClr val="tx1">
                    <a:lumMod val="65000"/>
                    <a:lumOff val="35000"/>
                    <a:alpha val="3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: Rounded Corners 89">
                <a:extLst>
                  <a:ext uri="{FF2B5EF4-FFF2-40B4-BE49-F238E27FC236}">
                    <a16:creationId xmlns:a16="http://schemas.microsoft.com/office/drawing/2014/main" id="{7A21357E-D84B-423C-999E-20393A0A784E}"/>
                  </a:ext>
                </a:extLst>
              </p:cNvPr>
              <p:cNvSpPr/>
              <p:nvPr/>
            </p:nvSpPr>
            <p:spPr>
              <a:xfrm>
                <a:off x="2719137" y="2264871"/>
                <a:ext cx="521106" cy="2360918"/>
              </a:xfrm>
              <a:prstGeom prst="roundRect">
                <a:avLst>
                  <a:gd name="adj" fmla="val 13542"/>
                </a:avLst>
              </a:prstGeom>
              <a:solidFill>
                <a:srgbClr val="FC384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8B40E12B-C3E6-4F1E-AC08-E1528BD1A8C5}"/>
                  </a:ext>
                </a:extLst>
              </p:cNvPr>
              <p:cNvSpPr txBox="1"/>
              <p:nvPr/>
            </p:nvSpPr>
            <p:spPr>
              <a:xfrm rot="16200000">
                <a:off x="1844256" y="3191293"/>
                <a:ext cx="236091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b="1" dirty="0">
                    <a:solidFill>
                      <a:schemeClr val="bg1"/>
                    </a:solidFill>
                    <a:latin typeface="Tw Cen MT" panose="020B0602020104020603" pitchFamily="34" charset="0"/>
                  </a:rPr>
                  <a:t>About</a:t>
                </a:r>
              </a:p>
            </p:txBody>
          </p:sp>
        </p:grp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D71591BF-C235-45BA-BADB-72995DF63C7F}"/>
              </a:ext>
            </a:extLst>
          </p:cNvPr>
          <p:cNvGrpSpPr/>
          <p:nvPr/>
        </p:nvGrpSpPr>
        <p:grpSpPr>
          <a:xfrm>
            <a:off x="55353" y="-1160864"/>
            <a:ext cx="12180190" cy="8858256"/>
            <a:chOff x="-8953821" y="-1160864"/>
            <a:chExt cx="12239191" cy="8858256"/>
          </a:xfrm>
        </p:grpSpPr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75EDF535-DFC8-4749-8499-06347F846C2A}"/>
                </a:ext>
              </a:extLst>
            </p:cNvPr>
            <p:cNvSpPr/>
            <p:nvPr/>
          </p:nvSpPr>
          <p:spPr>
            <a:xfrm>
              <a:off x="-8953821" y="-1160864"/>
              <a:ext cx="12192000" cy="8858256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ectangle: Rounded Corners 85">
              <a:extLst>
                <a:ext uri="{FF2B5EF4-FFF2-40B4-BE49-F238E27FC236}">
                  <a16:creationId xmlns:a16="http://schemas.microsoft.com/office/drawing/2014/main" id="{F2F2A46C-4E01-4FE2-BDE4-DB0FBEED87CC}"/>
                </a:ext>
              </a:extLst>
            </p:cNvPr>
            <p:cNvSpPr/>
            <p:nvPr/>
          </p:nvSpPr>
          <p:spPr>
            <a:xfrm>
              <a:off x="2701576" y="2264871"/>
              <a:ext cx="536603" cy="2360918"/>
            </a:xfrm>
            <a:prstGeom prst="roundRect">
              <a:avLst>
                <a:gd name="adj" fmla="val 18826"/>
              </a:avLst>
            </a:prstGeom>
            <a:solidFill>
              <a:srgbClr val="01D2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105FCEE0-FAC8-46E0-9B51-FE123B0B8B4D}"/>
                </a:ext>
              </a:extLst>
            </p:cNvPr>
            <p:cNvSpPr txBox="1"/>
            <p:nvPr/>
          </p:nvSpPr>
          <p:spPr>
            <a:xfrm rot="16200000">
              <a:off x="1829753" y="3170171"/>
              <a:ext cx="2360918" cy="5503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chemeClr val="bg1"/>
                  </a:solidFill>
                  <a:latin typeface="Tw Cen MT" panose="020B0602020104020603" pitchFamily="34" charset="0"/>
                </a:rPr>
                <a:t>Objective</a:t>
              </a:r>
            </a:p>
          </p:txBody>
        </p:sp>
      </p:grp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2EF98F8D-89F2-45E7-A64D-12B93D801E63}"/>
              </a:ext>
            </a:extLst>
          </p:cNvPr>
          <p:cNvCxnSpPr>
            <a:cxnSpLocks/>
            <a:stCxn id="52" idx="6"/>
            <a:endCxn id="59" idx="2"/>
          </p:cNvCxnSpPr>
          <p:nvPr/>
        </p:nvCxnSpPr>
        <p:spPr>
          <a:xfrm>
            <a:off x="4239836" y="3623253"/>
            <a:ext cx="3736068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D69BBF09-0331-4D61-814A-D69B00E0DA85}"/>
              </a:ext>
            </a:extLst>
          </p:cNvPr>
          <p:cNvGrpSpPr/>
          <p:nvPr/>
        </p:nvGrpSpPr>
        <p:grpSpPr>
          <a:xfrm>
            <a:off x="4059030" y="3517706"/>
            <a:ext cx="211094" cy="211094"/>
            <a:chOff x="1677812" y="4248152"/>
            <a:chExt cx="211094" cy="211094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62AA0B72-A456-4185-B4F8-A23552D65847}"/>
                </a:ext>
              </a:extLst>
            </p:cNvPr>
            <p:cNvSpPr/>
            <p:nvPr/>
          </p:nvSpPr>
          <p:spPr>
            <a:xfrm>
              <a:off x="1677812" y="4248152"/>
              <a:ext cx="211094" cy="21109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13C0291D-3438-4C58-976F-62EC10D759E2}"/>
                </a:ext>
              </a:extLst>
            </p:cNvPr>
            <p:cNvSpPr/>
            <p:nvPr/>
          </p:nvSpPr>
          <p:spPr>
            <a:xfrm>
              <a:off x="1708100" y="4278440"/>
              <a:ext cx="150518" cy="150518"/>
            </a:xfrm>
            <a:prstGeom prst="ellips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EF24E465-4712-46E7-ABB6-67617BB7AD95}"/>
              </a:ext>
            </a:extLst>
          </p:cNvPr>
          <p:cNvGrpSpPr/>
          <p:nvPr/>
        </p:nvGrpSpPr>
        <p:grpSpPr>
          <a:xfrm>
            <a:off x="7945616" y="3517706"/>
            <a:ext cx="211094" cy="211094"/>
            <a:chOff x="5973250" y="4248152"/>
            <a:chExt cx="211094" cy="211094"/>
          </a:xfrm>
        </p:grpSpPr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083B98A8-4EA5-426C-992E-F1851BE3F8F0}"/>
                </a:ext>
              </a:extLst>
            </p:cNvPr>
            <p:cNvSpPr/>
            <p:nvPr/>
          </p:nvSpPr>
          <p:spPr>
            <a:xfrm>
              <a:off x="5973250" y="4248152"/>
              <a:ext cx="211094" cy="21109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753730E4-4465-4AF3-8495-CEEDA00758BD}"/>
                </a:ext>
              </a:extLst>
            </p:cNvPr>
            <p:cNvSpPr/>
            <p:nvPr/>
          </p:nvSpPr>
          <p:spPr>
            <a:xfrm>
              <a:off x="6003538" y="4278440"/>
              <a:ext cx="150518" cy="150518"/>
            </a:xfrm>
            <a:prstGeom prst="ellipse">
              <a:avLst/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020FA332-649A-454F-801C-5FD9E1B0C912}"/>
              </a:ext>
            </a:extLst>
          </p:cNvPr>
          <p:cNvSpPr txBox="1"/>
          <p:nvPr/>
        </p:nvSpPr>
        <p:spPr>
          <a:xfrm>
            <a:off x="3013193" y="4188725"/>
            <a:ext cx="22549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kumimoji="0" lang="en-US" sz="160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</a:rPr>
              <a:t>Identify whether a</a:t>
            </a:r>
            <a:r>
              <a:rPr 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Tw Cen MT" panose="020B0602020104020603" pitchFamily="34" charset="0"/>
              </a:rPr>
              <a:t>n app should be a Free or Paid App</a:t>
            </a:r>
            <a:endParaRPr kumimoji="0" lang="en-US" sz="160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Tw Cen MT" panose="020B0602020104020603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D470C80E-DE68-4942-AC41-1695DBF45D6A}"/>
              </a:ext>
            </a:extLst>
          </p:cNvPr>
          <p:cNvSpPr txBox="1"/>
          <p:nvPr/>
        </p:nvSpPr>
        <p:spPr>
          <a:xfrm>
            <a:off x="3014075" y="3709155"/>
            <a:ext cx="22890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noProof="0" dirty="0">
                <a:solidFill>
                  <a:srgbClr val="FF5969"/>
                </a:solidFill>
                <a:latin typeface="Tw Cen MT" panose="020B0602020104020603" pitchFamily="34" charset="0"/>
              </a:rPr>
              <a:t>Classification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FF5969"/>
              </a:solidFill>
              <a:effectLst/>
              <a:uLnTx/>
              <a:uFillTx/>
              <a:latin typeface="Tw Cen MT" panose="020B0602020104020603" pitchFamily="34" charset="0"/>
              <a:ea typeface="+mn-ea"/>
              <a:cs typeface="+mn-cs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D707574-E5F0-4D78-A9DB-14A7C3E959C0}"/>
              </a:ext>
            </a:extLst>
          </p:cNvPr>
          <p:cNvSpPr txBox="1"/>
          <p:nvPr/>
        </p:nvSpPr>
        <p:spPr>
          <a:xfrm>
            <a:off x="7024073" y="4188725"/>
            <a:ext cx="21538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Tw Cen MT" panose="020B0602020104020603" pitchFamily="34" charset="0"/>
              </a:rPr>
              <a:t>If Paid, identify the approx. price point for the app</a:t>
            </a:r>
            <a:endParaRPr kumimoji="0" lang="en-US" sz="160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Tw Cen MT" panose="020B0602020104020603" pitchFamily="34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C12C88B0-4E68-4265-B3C1-D6914AB2C75E}"/>
              </a:ext>
            </a:extLst>
          </p:cNvPr>
          <p:cNvSpPr txBox="1"/>
          <p:nvPr/>
        </p:nvSpPr>
        <p:spPr>
          <a:xfrm>
            <a:off x="6923841" y="3709155"/>
            <a:ext cx="22890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EC630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Regression</a:t>
            </a: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4963722A-D1A9-4FC7-96A3-9311AFC4EFEF}"/>
              </a:ext>
            </a:extLst>
          </p:cNvPr>
          <p:cNvGrpSpPr/>
          <p:nvPr/>
        </p:nvGrpSpPr>
        <p:grpSpPr>
          <a:xfrm>
            <a:off x="3521328" y="1755914"/>
            <a:ext cx="1275682" cy="1275682"/>
            <a:chOff x="3063120" y="1755914"/>
            <a:chExt cx="1275682" cy="1275682"/>
          </a:xfrm>
        </p:grpSpPr>
        <p:sp>
          <p:nvSpPr>
            <p:cNvPr id="67" name="Teardrop 66">
              <a:extLst>
                <a:ext uri="{FF2B5EF4-FFF2-40B4-BE49-F238E27FC236}">
                  <a16:creationId xmlns:a16="http://schemas.microsoft.com/office/drawing/2014/main" id="{C22EEC6E-4D84-4518-88E7-AB116B9E9593}"/>
                </a:ext>
              </a:extLst>
            </p:cNvPr>
            <p:cNvSpPr/>
            <p:nvPr/>
          </p:nvSpPr>
          <p:spPr>
            <a:xfrm rot="8100000">
              <a:off x="3063120" y="1755914"/>
              <a:ext cx="1275682" cy="1275682"/>
            </a:xfrm>
            <a:prstGeom prst="teardrop">
              <a:avLst>
                <a:gd name="adj" fmla="val 109962"/>
              </a:avLst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FB4BF24E-1124-4639-A1C3-222C13369E71}"/>
                </a:ext>
              </a:extLst>
            </p:cNvPr>
            <p:cNvSpPr/>
            <p:nvPr/>
          </p:nvSpPr>
          <p:spPr>
            <a:xfrm>
              <a:off x="3257469" y="1948912"/>
              <a:ext cx="889686" cy="88968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4FF86538-2125-4958-9BF5-B1407100731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6696" y="2066644"/>
              <a:ext cx="627392" cy="627390"/>
            </a:xfrm>
            <a:prstGeom prst="rect">
              <a:avLst/>
            </a:prstGeom>
          </p:spPr>
        </p:pic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18542261-D1E9-4E30-BBE2-57369359B35D}"/>
              </a:ext>
            </a:extLst>
          </p:cNvPr>
          <p:cNvGrpSpPr/>
          <p:nvPr/>
        </p:nvGrpSpPr>
        <p:grpSpPr>
          <a:xfrm>
            <a:off x="7402537" y="1755914"/>
            <a:ext cx="1275682" cy="1275682"/>
            <a:chOff x="7353181" y="1755914"/>
            <a:chExt cx="1275682" cy="1275682"/>
          </a:xfrm>
        </p:grpSpPr>
        <p:sp>
          <p:nvSpPr>
            <p:cNvPr id="75" name="Teardrop 74">
              <a:extLst>
                <a:ext uri="{FF2B5EF4-FFF2-40B4-BE49-F238E27FC236}">
                  <a16:creationId xmlns:a16="http://schemas.microsoft.com/office/drawing/2014/main" id="{3B70191C-994A-41DA-86BB-2C6388692314}"/>
                </a:ext>
              </a:extLst>
            </p:cNvPr>
            <p:cNvSpPr/>
            <p:nvPr/>
          </p:nvSpPr>
          <p:spPr>
            <a:xfrm rot="8100000">
              <a:off x="7353181" y="1755914"/>
              <a:ext cx="1275682" cy="1275682"/>
            </a:xfrm>
            <a:prstGeom prst="teardrop">
              <a:avLst>
                <a:gd name="adj" fmla="val 109962"/>
              </a:avLst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E65F35AF-0BEA-4EE9-BA55-403BF1FAB26F}"/>
                </a:ext>
              </a:extLst>
            </p:cNvPr>
            <p:cNvSpPr/>
            <p:nvPr/>
          </p:nvSpPr>
          <p:spPr>
            <a:xfrm>
              <a:off x="7547530" y="1948912"/>
              <a:ext cx="889686" cy="88968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D4120076-6DD4-4994-BFE6-A398B090A96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48666" y="2048456"/>
              <a:ext cx="684562" cy="684560"/>
            </a:xfrm>
            <a:prstGeom prst="rect">
              <a:avLst/>
            </a:prstGeom>
          </p:spPr>
        </p:pic>
      </p:grpSp>
      <p:sp>
        <p:nvSpPr>
          <p:cNvPr id="78" name="TextBox 77">
            <a:extLst>
              <a:ext uri="{FF2B5EF4-FFF2-40B4-BE49-F238E27FC236}">
                <a16:creationId xmlns:a16="http://schemas.microsoft.com/office/drawing/2014/main" id="{17AD7246-C049-4EA0-934B-B757C10AB86E}"/>
              </a:ext>
            </a:extLst>
          </p:cNvPr>
          <p:cNvSpPr txBox="1"/>
          <p:nvPr/>
        </p:nvSpPr>
        <p:spPr>
          <a:xfrm>
            <a:off x="2241234" y="716717"/>
            <a:ext cx="7654212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100" dirty="0">
                <a:solidFill>
                  <a:srgbClr val="5D7373"/>
                </a:solidFill>
                <a:latin typeface="Tw Cen MT" panose="020B0602020104020603" pitchFamily="34" charset="0"/>
              </a:rPr>
              <a:t>PRICE PREDICTION FOR NEW APP</a:t>
            </a:r>
          </a:p>
        </p:txBody>
      </p: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1EF56011-00E0-40E4-AE94-67698FD8E4FB}"/>
              </a:ext>
            </a:extLst>
          </p:cNvPr>
          <p:cNvGrpSpPr/>
          <p:nvPr/>
        </p:nvGrpSpPr>
        <p:grpSpPr>
          <a:xfrm>
            <a:off x="101731" y="-1166960"/>
            <a:ext cx="12133812" cy="8858256"/>
            <a:chOff x="-8953821" y="-1160864"/>
            <a:chExt cx="12237764" cy="8858256"/>
          </a:xfrm>
        </p:grpSpPr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CDEDAA53-B9EF-44AF-92D8-B4576350B6D9}"/>
                </a:ext>
              </a:extLst>
            </p:cNvPr>
            <p:cNvSpPr/>
            <p:nvPr/>
          </p:nvSpPr>
          <p:spPr>
            <a:xfrm>
              <a:off x="-8953821" y="-1160864"/>
              <a:ext cx="12192000" cy="8858256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3" name="Rectangle: Rounded Corners 132">
              <a:extLst>
                <a:ext uri="{FF2B5EF4-FFF2-40B4-BE49-F238E27FC236}">
                  <a16:creationId xmlns:a16="http://schemas.microsoft.com/office/drawing/2014/main" id="{181F7C8B-51E3-499B-812D-6F237BCA45C9}"/>
                </a:ext>
              </a:extLst>
            </p:cNvPr>
            <p:cNvSpPr/>
            <p:nvPr/>
          </p:nvSpPr>
          <p:spPr>
            <a:xfrm>
              <a:off x="2676750" y="2264871"/>
              <a:ext cx="561429" cy="2360918"/>
            </a:xfrm>
            <a:prstGeom prst="roundRect">
              <a:avLst>
                <a:gd name="adj" fmla="val 17001"/>
              </a:avLst>
            </a:prstGeom>
            <a:solidFill>
              <a:srgbClr val="00F07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EF375018-D8AE-4A1E-9F40-BA0233D7DDD1}"/>
                </a:ext>
              </a:extLst>
            </p:cNvPr>
            <p:cNvSpPr txBox="1"/>
            <p:nvPr/>
          </p:nvSpPr>
          <p:spPr>
            <a:xfrm rot="16200000">
              <a:off x="1870674" y="3213751"/>
              <a:ext cx="2360918" cy="4656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  <a:latin typeface="Tw Cen MT" panose="020B0602020104020603" pitchFamily="34" charset="0"/>
                </a:rPr>
                <a:t>EDA</a:t>
              </a:r>
            </a:p>
          </p:txBody>
        </p: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EB3F1E36-9588-4E83-ACA8-F0127DA05F86}"/>
              </a:ext>
            </a:extLst>
          </p:cNvPr>
          <p:cNvGrpSpPr/>
          <p:nvPr/>
        </p:nvGrpSpPr>
        <p:grpSpPr>
          <a:xfrm>
            <a:off x="-10896370" y="-1166960"/>
            <a:ext cx="12049118" cy="8858256"/>
            <a:chOff x="-8954760" y="-1160864"/>
            <a:chExt cx="12222553" cy="8858256"/>
          </a:xfrm>
        </p:grpSpPr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BA0C1ABE-6C95-4676-B5EA-E8E02BD8987B}"/>
                </a:ext>
              </a:extLst>
            </p:cNvPr>
            <p:cNvSpPr/>
            <p:nvPr/>
          </p:nvSpPr>
          <p:spPr>
            <a:xfrm>
              <a:off x="-8954760" y="-1160864"/>
              <a:ext cx="12192000" cy="8858256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Rectangle: Rounded Corners 136">
              <a:extLst>
                <a:ext uri="{FF2B5EF4-FFF2-40B4-BE49-F238E27FC236}">
                  <a16:creationId xmlns:a16="http://schemas.microsoft.com/office/drawing/2014/main" id="{9FCA2A67-A8F8-436E-9B9A-F1E88BA4F4D4}"/>
                </a:ext>
              </a:extLst>
            </p:cNvPr>
            <p:cNvSpPr/>
            <p:nvPr/>
          </p:nvSpPr>
          <p:spPr>
            <a:xfrm>
              <a:off x="2696817" y="2264871"/>
              <a:ext cx="541362" cy="2360918"/>
            </a:xfrm>
            <a:prstGeom prst="roundRect">
              <a:avLst>
                <a:gd name="adj" fmla="val 17369"/>
              </a:avLst>
            </a:prstGeom>
            <a:solidFill>
              <a:srgbClr val="FED4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E1B26F17-929E-4F2C-8249-1BD6CC19CBA1}"/>
                </a:ext>
              </a:extLst>
            </p:cNvPr>
            <p:cNvSpPr txBox="1"/>
            <p:nvPr/>
          </p:nvSpPr>
          <p:spPr>
            <a:xfrm rot="16200000">
              <a:off x="1853179" y="3207833"/>
              <a:ext cx="2360918" cy="4683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  <a:latin typeface="Tw Cen MT" panose="020B0602020104020603" pitchFamily="34" charset="0"/>
                </a:rPr>
                <a:t>Classification</a:t>
              </a:r>
            </a:p>
          </p:txBody>
        </p:sp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4E730444-A46A-4E02-9EED-F61FEC13D174}"/>
              </a:ext>
            </a:extLst>
          </p:cNvPr>
          <p:cNvGrpSpPr/>
          <p:nvPr/>
        </p:nvGrpSpPr>
        <p:grpSpPr>
          <a:xfrm>
            <a:off x="-11280256" y="-1163912"/>
            <a:ext cx="12055585" cy="8858256"/>
            <a:chOff x="-11712240" y="-1163912"/>
            <a:chExt cx="12055585" cy="8858256"/>
          </a:xfrm>
        </p:grpSpPr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ABFE1F20-C411-4EF6-9A8F-6E78D8512E7B}"/>
                </a:ext>
              </a:extLst>
            </p:cNvPr>
            <p:cNvSpPr/>
            <p:nvPr/>
          </p:nvSpPr>
          <p:spPr>
            <a:xfrm>
              <a:off x="-11712240" y="-1163912"/>
              <a:ext cx="12018999" cy="8858256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Rectangle: Rounded Corners 140">
              <a:extLst>
                <a:ext uri="{FF2B5EF4-FFF2-40B4-BE49-F238E27FC236}">
                  <a16:creationId xmlns:a16="http://schemas.microsoft.com/office/drawing/2014/main" id="{0E2359FC-46DA-4E98-8B77-EDB52856DFDB}"/>
                </a:ext>
              </a:extLst>
            </p:cNvPr>
            <p:cNvSpPr/>
            <p:nvPr/>
          </p:nvSpPr>
          <p:spPr>
            <a:xfrm>
              <a:off x="-225995" y="2261823"/>
              <a:ext cx="533680" cy="2360918"/>
            </a:xfrm>
            <a:prstGeom prst="roundRect">
              <a:avLst>
                <a:gd name="adj" fmla="val 17369"/>
              </a:avLst>
            </a:pr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FFBD2E25-7381-41EE-9AA9-C86F90683358}"/>
                </a:ext>
              </a:extLst>
            </p:cNvPr>
            <p:cNvSpPr txBox="1"/>
            <p:nvPr/>
          </p:nvSpPr>
          <p:spPr>
            <a:xfrm rot="16200000">
              <a:off x="-1067946" y="3208607"/>
              <a:ext cx="236091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  <a:latin typeface="Tw Cen MT" panose="020B0602020104020603" pitchFamily="34" charset="0"/>
                </a:rPr>
                <a:t>Regression</a:t>
              </a:r>
            </a:p>
          </p:txBody>
        </p:sp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88C32790-3DAB-431B-A477-002A9DE81EB8}"/>
              </a:ext>
            </a:extLst>
          </p:cNvPr>
          <p:cNvGrpSpPr/>
          <p:nvPr/>
        </p:nvGrpSpPr>
        <p:grpSpPr>
          <a:xfrm>
            <a:off x="-11659384" y="-1166960"/>
            <a:ext cx="12045493" cy="8858256"/>
            <a:chOff x="-12135755" y="-1166960"/>
            <a:chExt cx="12045493" cy="8858256"/>
          </a:xfrm>
        </p:grpSpPr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F6510F19-0C13-4DB6-B0F9-C67FFE87FAEA}"/>
                </a:ext>
              </a:extLst>
            </p:cNvPr>
            <p:cNvSpPr/>
            <p:nvPr/>
          </p:nvSpPr>
          <p:spPr>
            <a:xfrm>
              <a:off x="-12135755" y="-1166960"/>
              <a:ext cx="12018999" cy="8858256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Rectangle: Rounded Corners 144">
              <a:extLst>
                <a:ext uri="{FF2B5EF4-FFF2-40B4-BE49-F238E27FC236}">
                  <a16:creationId xmlns:a16="http://schemas.microsoft.com/office/drawing/2014/main" id="{186BF5AD-D671-4113-9D44-A56530337480}"/>
                </a:ext>
              </a:extLst>
            </p:cNvPr>
            <p:cNvSpPr/>
            <p:nvPr/>
          </p:nvSpPr>
          <p:spPr>
            <a:xfrm>
              <a:off x="-648115" y="2258775"/>
              <a:ext cx="533680" cy="2360918"/>
            </a:xfrm>
            <a:prstGeom prst="roundRect">
              <a:avLst>
                <a:gd name="adj" fmla="val 17369"/>
              </a:avLst>
            </a:prstGeom>
            <a:solidFill>
              <a:srgbClr val="F13A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130D0907-6B48-4F9E-80EA-726B3F434F34}"/>
                </a:ext>
              </a:extLst>
            </p:cNvPr>
            <p:cNvSpPr txBox="1"/>
            <p:nvPr/>
          </p:nvSpPr>
          <p:spPr>
            <a:xfrm rot="16200000">
              <a:off x="-1501553" y="3205354"/>
              <a:ext cx="236091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  <a:latin typeface="Tw Cen MT" panose="020B0602020104020603" pitchFamily="34" charset="0"/>
                </a:rPr>
                <a:t>Conclusion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81CC80F-AEAB-4E15-BC6C-CEBDE581DC75}"/>
              </a:ext>
            </a:extLst>
          </p:cNvPr>
          <p:cNvGrpSpPr/>
          <p:nvPr/>
        </p:nvGrpSpPr>
        <p:grpSpPr>
          <a:xfrm>
            <a:off x="8047590" y="694582"/>
            <a:ext cx="893747" cy="1142529"/>
            <a:chOff x="9771381" y="3589462"/>
            <a:chExt cx="893747" cy="1142529"/>
          </a:xfrm>
        </p:grpSpPr>
        <p:pic>
          <p:nvPicPr>
            <p:cNvPr id="6" name="Graphic 5" descr="Smiling face with solid fill">
              <a:extLst>
                <a:ext uri="{FF2B5EF4-FFF2-40B4-BE49-F238E27FC236}">
                  <a16:creationId xmlns:a16="http://schemas.microsoft.com/office/drawing/2014/main" id="{7A72F027-67C8-44DF-B8A7-FD6DDD5A9D8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771381" y="3589462"/>
              <a:ext cx="856638" cy="856638"/>
            </a:xfrm>
            <a:prstGeom prst="rect">
              <a:avLst/>
            </a:prstGeom>
            <a:effectLst>
              <a:innerShdw blurRad="63500" dist="50800">
                <a:prstClr val="black">
                  <a:alpha val="50000"/>
                </a:prstClr>
              </a:innerShdw>
            </a:effectLst>
          </p:spPr>
        </p:pic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C7FC1BE6-A65A-43FA-B8BE-062B7E0840A1}"/>
                </a:ext>
              </a:extLst>
            </p:cNvPr>
            <p:cNvSpPr txBox="1"/>
            <p:nvPr/>
          </p:nvSpPr>
          <p:spPr>
            <a:xfrm>
              <a:off x="9802027" y="4362659"/>
              <a:ext cx="8631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5D7373"/>
                  </a:solidFill>
                  <a:latin typeface="Tw Cen MT" panose="020B0602020104020603" pitchFamily="34" charset="0"/>
                </a:rPr>
                <a:t>Rating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CB0664D-1EAE-4D15-9885-4E98F10D4C19}"/>
              </a:ext>
            </a:extLst>
          </p:cNvPr>
          <p:cNvGrpSpPr/>
          <p:nvPr/>
        </p:nvGrpSpPr>
        <p:grpSpPr>
          <a:xfrm>
            <a:off x="6181698" y="5461548"/>
            <a:ext cx="1091077" cy="1340176"/>
            <a:chOff x="6082781" y="4423824"/>
            <a:chExt cx="914400" cy="1162974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99500DE-3240-4984-9910-79E3082F47A1}"/>
                </a:ext>
              </a:extLst>
            </p:cNvPr>
            <p:cNvSpPr txBox="1"/>
            <p:nvPr/>
          </p:nvSpPr>
          <p:spPr>
            <a:xfrm>
              <a:off x="6212795" y="5266300"/>
              <a:ext cx="637314" cy="320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5D7373"/>
                  </a:solidFill>
                  <a:latin typeface="Tw Cen MT" panose="020B0602020104020603" pitchFamily="34" charset="0"/>
                </a:rPr>
                <a:t>Price</a:t>
              </a:r>
            </a:p>
          </p:txBody>
        </p:sp>
        <p:pic>
          <p:nvPicPr>
            <p:cNvPr id="10" name="Graphic 9" descr="Dollar">
              <a:extLst>
                <a:ext uri="{FF2B5EF4-FFF2-40B4-BE49-F238E27FC236}">
                  <a16:creationId xmlns:a16="http://schemas.microsoft.com/office/drawing/2014/main" id="{B94071E5-7FFD-4B00-A1F1-983E5E63900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082781" y="4423824"/>
              <a:ext cx="914400" cy="914400"/>
            </a:xfrm>
            <a:prstGeom prst="rect">
              <a:avLst/>
            </a:prstGeom>
            <a:effectLst>
              <a:innerShdw blurRad="63500" dist="50800">
                <a:prstClr val="black">
                  <a:alpha val="50000"/>
                </a:prstClr>
              </a:innerShdw>
            </a:effectLst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B6AFF9C-CF61-4B25-BE88-BA96ECE36E3D}"/>
              </a:ext>
            </a:extLst>
          </p:cNvPr>
          <p:cNvGrpSpPr/>
          <p:nvPr/>
        </p:nvGrpSpPr>
        <p:grpSpPr>
          <a:xfrm>
            <a:off x="1295468" y="5532194"/>
            <a:ext cx="1077913" cy="1113002"/>
            <a:chOff x="2399012" y="1590566"/>
            <a:chExt cx="1088210" cy="1142485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9C54E148-9375-4DD1-AF9D-0EA8578248C4}"/>
                </a:ext>
              </a:extLst>
            </p:cNvPr>
            <p:cNvSpPr txBox="1"/>
            <p:nvPr/>
          </p:nvSpPr>
          <p:spPr>
            <a:xfrm>
              <a:off x="2399012" y="2363719"/>
              <a:ext cx="10882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5D7373"/>
                  </a:solidFill>
                  <a:latin typeface="Tw Cen MT" panose="020B0602020104020603" pitchFamily="34" charset="0"/>
                </a:rPr>
                <a:t>Category</a:t>
              </a:r>
            </a:p>
          </p:txBody>
        </p:sp>
        <p:pic>
          <p:nvPicPr>
            <p:cNvPr id="83" name="Graphic 82" descr="Filter">
              <a:extLst>
                <a:ext uri="{FF2B5EF4-FFF2-40B4-BE49-F238E27FC236}">
                  <a16:creationId xmlns:a16="http://schemas.microsoft.com/office/drawing/2014/main" id="{72400488-C115-4FE9-8DF3-B8612CD33A4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436300" y="1590566"/>
              <a:ext cx="914400" cy="914400"/>
            </a:xfrm>
            <a:prstGeom prst="rect">
              <a:avLst/>
            </a:prstGeom>
            <a:effectLst>
              <a:innerShdw blurRad="63500" dist="50800">
                <a:prstClr val="black">
                  <a:alpha val="50000"/>
                </a:prstClr>
              </a:innerShdw>
            </a:effectLst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AC626C3-023C-4678-BB2E-395ABAD663E8}"/>
              </a:ext>
            </a:extLst>
          </p:cNvPr>
          <p:cNvGrpSpPr/>
          <p:nvPr/>
        </p:nvGrpSpPr>
        <p:grpSpPr>
          <a:xfrm>
            <a:off x="2170331" y="2276034"/>
            <a:ext cx="1459056" cy="1684532"/>
            <a:chOff x="3292676" y="4450152"/>
            <a:chExt cx="921024" cy="1088441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75C26BE9-F2FC-4257-9384-DA0D01B3938E}"/>
                </a:ext>
              </a:extLst>
            </p:cNvPr>
            <p:cNvSpPr txBox="1"/>
            <p:nvPr/>
          </p:nvSpPr>
          <p:spPr>
            <a:xfrm>
              <a:off x="3292676" y="5299953"/>
              <a:ext cx="921024" cy="2386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5D7373"/>
                  </a:solidFill>
                  <a:latin typeface="Tw Cen MT" panose="020B0602020104020603" pitchFamily="34" charset="0"/>
                </a:rPr>
                <a:t>Content</a:t>
              </a:r>
            </a:p>
          </p:txBody>
        </p:sp>
        <p:pic>
          <p:nvPicPr>
            <p:cNvPr id="92" name="Graphic 91" descr="Checklist">
              <a:extLst>
                <a:ext uri="{FF2B5EF4-FFF2-40B4-BE49-F238E27FC236}">
                  <a16:creationId xmlns:a16="http://schemas.microsoft.com/office/drawing/2014/main" id="{378F8EA4-BC07-4ABF-B60A-5381ACCB774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3295373" y="4450152"/>
              <a:ext cx="914400" cy="914400"/>
            </a:xfrm>
            <a:prstGeom prst="rect">
              <a:avLst/>
            </a:prstGeom>
            <a:effectLst>
              <a:innerShdw blurRad="63500" dist="50800">
                <a:prstClr val="black">
                  <a:alpha val="50000"/>
                </a:prstClr>
              </a:innerShdw>
            </a:effectLst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05F5808-87DD-4ED5-952A-4DED4219D377}"/>
              </a:ext>
            </a:extLst>
          </p:cNvPr>
          <p:cNvGrpSpPr/>
          <p:nvPr/>
        </p:nvGrpSpPr>
        <p:grpSpPr>
          <a:xfrm>
            <a:off x="4118646" y="653096"/>
            <a:ext cx="972200" cy="1172263"/>
            <a:chOff x="4670309" y="1503180"/>
            <a:chExt cx="972200" cy="1172263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4E1E30B8-961C-4248-8057-DC381272EAB4}"/>
                </a:ext>
              </a:extLst>
            </p:cNvPr>
            <p:cNvSpPr txBox="1"/>
            <p:nvPr/>
          </p:nvSpPr>
          <p:spPr>
            <a:xfrm>
              <a:off x="4750133" y="2306111"/>
              <a:ext cx="8923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5D7373"/>
                  </a:solidFill>
                  <a:latin typeface="Tw Cen MT" panose="020B0602020104020603" pitchFamily="34" charset="0"/>
                </a:rPr>
                <a:t>Genre</a:t>
              </a:r>
            </a:p>
          </p:txBody>
        </p:sp>
        <p:pic>
          <p:nvPicPr>
            <p:cNvPr id="94" name="Graphic 93" descr="Music">
              <a:extLst>
                <a:ext uri="{FF2B5EF4-FFF2-40B4-BE49-F238E27FC236}">
                  <a16:creationId xmlns:a16="http://schemas.microsoft.com/office/drawing/2014/main" id="{41BE4331-FBD4-479F-9D89-D8E6F8AA4BDE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4670309" y="1503180"/>
              <a:ext cx="914400" cy="914400"/>
            </a:xfrm>
            <a:prstGeom prst="rect">
              <a:avLst/>
            </a:prstGeom>
            <a:effectLst>
              <a:innerShdw blurRad="63500" dist="50800">
                <a:prstClr val="black">
                  <a:alpha val="50000"/>
                </a:prstClr>
              </a:innerShdw>
            </a:effectLst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865FB31-2AD0-4359-8BC3-EE5E43E84644}"/>
              </a:ext>
            </a:extLst>
          </p:cNvPr>
          <p:cNvGrpSpPr/>
          <p:nvPr/>
        </p:nvGrpSpPr>
        <p:grpSpPr>
          <a:xfrm>
            <a:off x="9325812" y="627752"/>
            <a:ext cx="1082317" cy="1209359"/>
            <a:chOff x="7901466" y="3732064"/>
            <a:chExt cx="1082317" cy="1209359"/>
          </a:xfrm>
        </p:grpSpPr>
        <p:pic>
          <p:nvPicPr>
            <p:cNvPr id="95" name="Graphic 94" descr="Customer review">
              <a:extLst>
                <a:ext uri="{FF2B5EF4-FFF2-40B4-BE49-F238E27FC236}">
                  <a16:creationId xmlns:a16="http://schemas.microsoft.com/office/drawing/2014/main" id="{4B8EC951-C226-4F96-A7A7-57E782B24B12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7982074" y="3732064"/>
              <a:ext cx="914400" cy="914400"/>
            </a:xfrm>
            <a:prstGeom prst="rect">
              <a:avLst/>
            </a:prstGeom>
            <a:effectLst>
              <a:innerShdw blurRad="63500" dist="50800">
                <a:prstClr val="black">
                  <a:alpha val="50000"/>
                </a:prstClr>
              </a:innerShdw>
            </a:effectLst>
          </p:spPr>
        </p:pic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873ECCC9-DAD2-4CC5-8E61-EDFAB17F599A}"/>
                </a:ext>
              </a:extLst>
            </p:cNvPr>
            <p:cNvSpPr txBox="1"/>
            <p:nvPr/>
          </p:nvSpPr>
          <p:spPr>
            <a:xfrm>
              <a:off x="7901466" y="4572091"/>
              <a:ext cx="10823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5D7373"/>
                  </a:solidFill>
                  <a:latin typeface="Tw Cen MT" panose="020B0602020104020603" pitchFamily="34" charset="0"/>
                </a:rPr>
                <a:t>Reviews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CBA54B4-C4A1-42E4-8C44-62AE9DB602A3}"/>
              </a:ext>
            </a:extLst>
          </p:cNvPr>
          <p:cNvGrpSpPr/>
          <p:nvPr/>
        </p:nvGrpSpPr>
        <p:grpSpPr>
          <a:xfrm>
            <a:off x="5358046" y="654348"/>
            <a:ext cx="914400" cy="1174502"/>
            <a:chOff x="7518984" y="1515128"/>
            <a:chExt cx="914400" cy="1174502"/>
          </a:xfrm>
        </p:grpSpPr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CD54E5BE-5EB0-4386-8E96-0382BF481823}"/>
                </a:ext>
              </a:extLst>
            </p:cNvPr>
            <p:cNvSpPr txBox="1"/>
            <p:nvPr/>
          </p:nvSpPr>
          <p:spPr>
            <a:xfrm>
              <a:off x="7598939" y="2320298"/>
              <a:ext cx="7839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5D7373"/>
                  </a:solidFill>
                  <a:latin typeface="Tw Cen MT" panose="020B0602020104020603" pitchFamily="34" charset="0"/>
                </a:rPr>
                <a:t>Size</a:t>
              </a:r>
            </a:p>
          </p:txBody>
        </p:sp>
        <p:pic>
          <p:nvPicPr>
            <p:cNvPr id="101" name="Graphic 100" descr="Ruler">
              <a:extLst>
                <a:ext uri="{FF2B5EF4-FFF2-40B4-BE49-F238E27FC236}">
                  <a16:creationId xmlns:a16="http://schemas.microsoft.com/office/drawing/2014/main" id="{7ABE5A38-1099-4228-8523-0565972408EB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 rot="1117932">
              <a:off x="7518984" y="1515128"/>
              <a:ext cx="914400" cy="914400"/>
            </a:xfrm>
            <a:prstGeom prst="rect">
              <a:avLst/>
            </a:prstGeom>
            <a:effectLst>
              <a:innerShdw blurRad="63500" dist="50800">
                <a:prstClr val="black">
                  <a:alpha val="50000"/>
                </a:prstClr>
              </a:innerShdw>
            </a:effectLst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8F0B19B-7947-459E-B50F-ACECA5C4ECF9}"/>
              </a:ext>
            </a:extLst>
          </p:cNvPr>
          <p:cNvGrpSpPr/>
          <p:nvPr/>
        </p:nvGrpSpPr>
        <p:grpSpPr>
          <a:xfrm>
            <a:off x="6637747" y="678857"/>
            <a:ext cx="1082317" cy="1162254"/>
            <a:chOff x="5562278" y="2971800"/>
            <a:chExt cx="1082317" cy="1162254"/>
          </a:xfrm>
        </p:grpSpPr>
        <p:pic>
          <p:nvPicPr>
            <p:cNvPr id="102" name="Graphic 101" descr="Download">
              <a:extLst>
                <a:ext uri="{FF2B5EF4-FFF2-40B4-BE49-F238E27FC236}">
                  <a16:creationId xmlns:a16="http://schemas.microsoft.com/office/drawing/2014/main" id="{20634BAF-2D32-4A61-A082-9357F60A7D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5638800" y="2971800"/>
              <a:ext cx="914400" cy="914400"/>
            </a:xfrm>
            <a:prstGeom prst="rect">
              <a:avLst/>
            </a:prstGeom>
            <a:effectLst>
              <a:innerShdw blurRad="63500" dist="50800">
                <a:prstClr val="black">
                  <a:alpha val="50000"/>
                </a:prstClr>
              </a:innerShdw>
            </a:effectLst>
          </p:spPr>
        </p:pic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C4BBDF39-2121-4B50-91F7-C061E31A11F3}"/>
                </a:ext>
              </a:extLst>
            </p:cNvPr>
            <p:cNvSpPr txBox="1"/>
            <p:nvPr/>
          </p:nvSpPr>
          <p:spPr>
            <a:xfrm>
              <a:off x="5562278" y="3764722"/>
              <a:ext cx="10823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5D7373"/>
                  </a:solidFill>
                  <a:latin typeface="Tw Cen MT" panose="020B0602020104020603" pitchFamily="34" charset="0"/>
                </a:rPr>
                <a:t>Installs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1C0CC5C-7EEE-4380-AE53-F5F40FB4EA19}"/>
              </a:ext>
            </a:extLst>
          </p:cNvPr>
          <p:cNvGrpSpPr/>
          <p:nvPr/>
        </p:nvGrpSpPr>
        <p:grpSpPr>
          <a:xfrm>
            <a:off x="10550257" y="660385"/>
            <a:ext cx="1082317" cy="1177201"/>
            <a:chOff x="4064204" y="3522636"/>
            <a:chExt cx="1082317" cy="1177201"/>
          </a:xfrm>
        </p:grpSpPr>
        <p:pic>
          <p:nvPicPr>
            <p:cNvPr id="103" name="Graphic 102" descr="Repeat">
              <a:extLst>
                <a:ext uri="{FF2B5EF4-FFF2-40B4-BE49-F238E27FC236}">
                  <a16:creationId xmlns:a16="http://schemas.microsoft.com/office/drawing/2014/main" id="{626BCA24-38F5-4A93-A369-503F5AA453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4169862" y="3522636"/>
              <a:ext cx="855533" cy="855533"/>
            </a:xfrm>
            <a:prstGeom prst="rect">
              <a:avLst/>
            </a:prstGeom>
            <a:effectLst>
              <a:innerShdw blurRad="63500" dist="50800">
                <a:prstClr val="black">
                  <a:alpha val="50000"/>
                </a:prstClr>
              </a:innerShdw>
            </a:effectLst>
          </p:spPr>
        </p:pic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BECF0E82-83BC-4F27-83A6-CAC135BC240C}"/>
                </a:ext>
              </a:extLst>
            </p:cNvPr>
            <p:cNvSpPr txBox="1"/>
            <p:nvPr/>
          </p:nvSpPr>
          <p:spPr>
            <a:xfrm>
              <a:off x="4064204" y="4330505"/>
              <a:ext cx="10823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5D7373"/>
                  </a:solidFill>
                  <a:latin typeface="Tw Cen MT" panose="020B0602020104020603" pitchFamily="34" charset="0"/>
                </a:rPr>
                <a:t>Version</a:t>
              </a:r>
            </a:p>
          </p:txBody>
        </p:sp>
      </p:grpSp>
      <p:pic>
        <p:nvPicPr>
          <p:cNvPr id="29" name="Graphic 28" descr="Checkmark">
            <a:extLst>
              <a:ext uri="{FF2B5EF4-FFF2-40B4-BE49-F238E27FC236}">
                <a16:creationId xmlns:a16="http://schemas.microsoft.com/office/drawing/2014/main" id="{CEE41981-14E6-4AB4-B1FB-6480A0F2E27B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3280578" y="4507226"/>
            <a:ext cx="830998" cy="830998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31" name="Graphic 30" descr="Close">
            <a:extLst>
              <a:ext uri="{FF2B5EF4-FFF2-40B4-BE49-F238E27FC236}">
                <a16:creationId xmlns:a16="http://schemas.microsoft.com/office/drawing/2014/main" id="{2375933E-30B6-46E6-B1A5-B4E57CD5B62E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9183731" y="4645924"/>
            <a:ext cx="830998" cy="830998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414B1C03-E426-4B6E-BE83-9073600197D7}"/>
              </a:ext>
            </a:extLst>
          </p:cNvPr>
          <p:cNvSpPr txBox="1"/>
          <p:nvPr/>
        </p:nvSpPr>
        <p:spPr>
          <a:xfrm>
            <a:off x="4089318" y="2502043"/>
            <a:ext cx="4989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Tw Cen MT" panose="020B0602020104020603" pitchFamily="34" charset="0"/>
              </a:rPr>
              <a:t>Values standardized during data processing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Tw Cen MT" panose="020B0602020104020603" pitchFamily="34" charset="0"/>
              </a:rPr>
              <a:t>Non skewed distribution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Tw Cen MT" panose="020B0602020104020603" pitchFamily="34" charset="0"/>
              </a:rPr>
              <a:t>Correlation with Price</a:t>
            </a:r>
            <a:endParaRPr lang="en-IN" sz="2000" dirty="0">
              <a:solidFill>
                <a:schemeClr val="bg2">
                  <a:lumMod val="50000"/>
                </a:schemeClr>
              </a:solidFill>
              <a:latin typeface="Tw Cen MT" panose="020B0602020104020603" pitchFamily="34" charset="0"/>
            </a:endParaRP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A64FE601-5F75-43D8-9C2D-5DF6EF7F277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0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99134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14429">
        <p159:morph option="byObject"/>
      </p:transition>
    </mc:Choice>
    <mc:Fallback>
      <p:transition spd="slow" advTm="1442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96C21A0E-94A8-4B01-906B-7EE570074A06}"/>
              </a:ext>
            </a:extLst>
          </p:cNvPr>
          <p:cNvGrpSpPr/>
          <p:nvPr/>
        </p:nvGrpSpPr>
        <p:grpSpPr>
          <a:xfrm>
            <a:off x="-2539" y="-1160864"/>
            <a:ext cx="14095736" cy="8858256"/>
            <a:chOff x="-10038800" y="-1160864"/>
            <a:chExt cx="14095736" cy="8858256"/>
          </a:xfrm>
        </p:grpSpPr>
        <p:pic>
          <p:nvPicPr>
            <p:cNvPr id="51" name="Picture 50" descr="A close up of text on a white background&#10;&#10;Description automatically generated">
              <a:extLst>
                <a:ext uri="{FF2B5EF4-FFF2-40B4-BE49-F238E27FC236}">
                  <a16:creationId xmlns:a16="http://schemas.microsoft.com/office/drawing/2014/main" id="{C326010A-BA4E-465B-97B3-9A836C7414F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6055" b="94922" l="9961" r="89844">
                          <a14:foregroundMark x1="10352" y1="9180" x2="20313" y2="6055"/>
                          <a14:foregroundMark x1="20313" y1="6055" x2="26172" y2="9766"/>
                          <a14:foregroundMark x1="89844" y1="45508" x2="89648" y2="54688"/>
                          <a14:foregroundMark x1="10156" y1="89844" x2="18555" y2="94922"/>
                          <a14:foregroundMark x1="18555" y1="94922" x2="27148" y2="9062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88816" y="2206815"/>
              <a:ext cx="2268120" cy="2481300"/>
            </a:xfrm>
            <a:prstGeom prst="rect">
              <a:avLst/>
            </a:prstGeom>
          </p:spPr>
        </p:pic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FDC365D7-ADC6-46CC-B557-2E53E8E92C31}"/>
                </a:ext>
              </a:extLst>
            </p:cNvPr>
            <p:cNvGrpSpPr/>
            <p:nvPr/>
          </p:nvGrpSpPr>
          <p:grpSpPr>
            <a:xfrm>
              <a:off x="-10038800" y="-1160864"/>
              <a:ext cx="12238082" cy="8858256"/>
              <a:chOff x="-8951757" y="-1160864"/>
              <a:chExt cx="12238082" cy="8858256"/>
            </a:xfrm>
          </p:grpSpPr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FE3A3A3E-C0D9-46DD-BBD1-BF5B6264F45D}"/>
                  </a:ext>
                </a:extLst>
              </p:cNvPr>
              <p:cNvSpPr/>
              <p:nvPr/>
            </p:nvSpPr>
            <p:spPr>
              <a:xfrm>
                <a:off x="-8951757" y="-1160864"/>
                <a:ext cx="12192000" cy="8858256"/>
              </a:xfrm>
              <a:prstGeom prst="rect">
                <a:avLst/>
              </a:prstGeom>
              <a:solidFill>
                <a:srgbClr val="F0EEF0"/>
              </a:solidFill>
              <a:ln>
                <a:noFill/>
              </a:ln>
              <a:effectLst>
                <a:outerShdw blurRad="215900" dist="38100" sx="101000" sy="101000" algn="ctr" rotWithShape="0">
                  <a:schemeClr val="tx1">
                    <a:lumMod val="65000"/>
                    <a:lumOff val="35000"/>
                    <a:alpha val="3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: Rounded Corners 89">
                <a:extLst>
                  <a:ext uri="{FF2B5EF4-FFF2-40B4-BE49-F238E27FC236}">
                    <a16:creationId xmlns:a16="http://schemas.microsoft.com/office/drawing/2014/main" id="{7A21357E-D84B-423C-999E-20393A0A784E}"/>
                  </a:ext>
                </a:extLst>
              </p:cNvPr>
              <p:cNvSpPr/>
              <p:nvPr/>
            </p:nvSpPr>
            <p:spPr>
              <a:xfrm>
                <a:off x="2719137" y="2264871"/>
                <a:ext cx="521106" cy="2360918"/>
              </a:xfrm>
              <a:prstGeom prst="roundRect">
                <a:avLst>
                  <a:gd name="adj" fmla="val 13542"/>
                </a:avLst>
              </a:prstGeom>
              <a:solidFill>
                <a:srgbClr val="FC384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8B40E12B-C3E6-4F1E-AC08-E1528BD1A8C5}"/>
                  </a:ext>
                </a:extLst>
              </p:cNvPr>
              <p:cNvSpPr txBox="1"/>
              <p:nvPr/>
            </p:nvSpPr>
            <p:spPr>
              <a:xfrm rot="16200000">
                <a:off x="1844256" y="3191293"/>
                <a:ext cx="236091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b="1" dirty="0">
                    <a:solidFill>
                      <a:schemeClr val="bg1"/>
                    </a:solidFill>
                    <a:latin typeface="Tw Cen MT" panose="020B0602020104020603" pitchFamily="34" charset="0"/>
                  </a:rPr>
                  <a:t>About</a:t>
                </a:r>
              </a:p>
            </p:txBody>
          </p:sp>
        </p:grp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D71591BF-C235-45BA-BADB-72995DF63C7F}"/>
              </a:ext>
            </a:extLst>
          </p:cNvPr>
          <p:cNvGrpSpPr/>
          <p:nvPr/>
        </p:nvGrpSpPr>
        <p:grpSpPr>
          <a:xfrm>
            <a:off x="55353" y="-1160864"/>
            <a:ext cx="12180190" cy="8858256"/>
            <a:chOff x="-8953821" y="-1160864"/>
            <a:chExt cx="12239191" cy="8858256"/>
          </a:xfrm>
        </p:grpSpPr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75EDF535-DFC8-4749-8499-06347F846C2A}"/>
                </a:ext>
              </a:extLst>
            </p:cNvPr>
            <p:cNvSpPr/>
            <p:nvPr/>
          </p:nvSpPr>
          <p:spPr>
            <a:xfrm>
              <a:off x="-8953821" y="-1160864"/>
              <a:ext cx="12192000" cy="8858256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ectangle: Rounded Corners 85">
              <a:extLst>
                <a:ext uri="{FF2B5EF4-FFF2-40B4-BE49-F238E27FC236}">
                  <a16:creationId xmlns:a16="http://schemas.microsoft.com/office/drawing/2014/main" id="{F2F2A46C-4E01-4FE2-BDE4-DB0FBEED87CC}"/>
                </a:ext>
              </a:extLst>
            </p:cNvPr>
            <p:cNvSpPr/>
            <p:nvPr/>
          </p:nvSpPr>
          <p:spPr>
            <a:xfrm>
              <a:off x="2701576" y="2264871"/>
              <a:ext cx="536603" cy="2360918"/>
            </a:xfrm>
            <a:prstGeom prst="roundRect">
              <a:avLst>
                <a:gd name="adj" fmla="val 18826"/>
              </a:avLst>
            </a:prstGeom>
            <a:solidFill>
              <a:srgbClr val="01D2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105FCEE0-FAC8-46E0-9B51-FE123B0B8B4D}"/>
                </a:ext>
              </a:extLst>
            </p:cNvPr>
            <p:cNvSpPr txBox="1"/>
            <p:nvPr/>
          </p:nvSpPr>
          <p:spPr>
            <a:xfrm rot="16200000">
              <a:off x="1829753" y="3170171"/>
              <a:ext cx="2360918" cy="5503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chemeClr val="bg1"/>
                  </a:solidFill>
                  <a:latin typeface="Tw Cen MT" panose="020B0602020104020603" pitchFamily="34" charset="0"/>
                </a:rPr>
                <a:t>Objective</a:t>
              </a:r>
            </a:p>
          </p:txBody>
        </p:sp>
      </p:grp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2EF98F8D-89F2-45E7-A64D-12B93D801E63}"/>
              </a:ext>
            </a:extLst>
          </p:cNvPr>
          <p:cNvCxnSpPr>
            <a:cxnSpLocks/>
            <a:stCxn id="52" idx="6"/>
            <a:endCxn id="59" idx="2"/>
          </p:cNvCxnSpPr>
          <p:nvPr/>
        </p:nvCxnSpPr>
        <p:spPr>
          <a:xfrm>
            <a:off x="4239836" y="3623253"/>
            <a:ext cx="3736068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D69BBF09-0331-4D61-814A-D69B00E0DA85}"/>
              </a:ext>
            </a:extLst>
          </p:cNvPr>
          <p:cNvGrpSpPr/>
          <p:nvPr/>
        </p:nvGrpSpPr>
        <p:grpSpPr>
          <a:xfrm>
            <a:off x="4059030" y="3517706"/>
            <a:ext cx="211094" cy="211094"/>
            <a:chOff x="1677812" y="4248152"/>
            <a:chExt cx="211094" cy="211094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62AA0B72-A456-4185-B4F8-A23552D65847}"/>
                </a:ext>
              </a:extLst>
            </p:cNvPr>
            <p:cNvSpPr/>
            <p:nvPr/>
          </p:nvSpPr>
          <p:spPr>
            <a:xfrm>
              <a:off x="1677812" y="4248152"/>
              <a:ext cx="211094" cy="21109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13C0291D-3438-4C58-976F-62EC10D759E2}"/>
                </a:ext>
              </a:extLst>
            </p:cNvPr>
            <p:cNvSpPr/>
            <p:nvPr/>
          </p:nvSpPr>
          <p:spPr>
            <a:xfrm>
              <a:off x="1708100" y="4278440"/>
              <a:ext cx="150518" cy="150518"/>
            </a:xfrm>
            <a:prstGeom prst="ellips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EF24E465-4712-46E7-ABB6-67617BB7AD95}"/>
              </a:ext>
            </a:extLst>
          </p:cNvPr>
          <p:cNvGrpSpPr/>
          <p:nvPr/>
        </p:nvGrpSpPr>
        <p:grpSpPr>
          <a:xfrm>
            <a:off x="7945616" y="3517706"/>
            <a:ext cx="211094" cy="211094"/>
            <a:chOff x="5973250" y="4248152"/>
            <a:chExt cx="211094" cy="211094"/>
          </a:xfrm>
        </p:grpSpPr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083B98A8-4EA5-426C-992E-F1851BE3F8F0}"/>
                </a:ext>
              </a:extLst>
            </p:cNvPr>
            <p:cNvSpPr/>
            <p:nvPr/>
          </p:nvSpPr>
          <p:spPr>
            <a:xfrm>
              <a:off x="5973250" y="4248152"/>
              <a:ext cx="211094" cy="21109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753730E4-4465-4AF3-8495-CEEDA00758BD}"/>
                </a:ext>
              </a:extLst>
            </p:cNvPr>
            <p:cNvSpPr/>
            <p:nvPr/>
          </p:nvSpPr>
          <p:spPr>
            <a:xfrm>
              <a:off x="6003538" y="4278440"/>
              <a:ext cx="150518" cy="150518"/>
            </a:xfrm>
            <a:prstGeom prst="ellipse">
              <a:avLst/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020FA332-649A-454F-801C-5FD9E1B0C912}"/>
              </a:ext>
            </a:extLst>
          </p:cNvPr>
          <p:cNvSpPr txBox="1"/>
          <p:nvPr/>
        </p:nvSpPr>
        <p:spPr>
          <a:xfrm>
            <a:off x="3013193" y="4188725"/>
            <a:ext cx="22549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kumimoji="0" lang="en-US" sz="160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</a:rPr>
              <a:t>Identify whether a</a:t>
            </a:r>
            <a:r>
              <a:rPr 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Tw Cen MT" panose="020B0602020104020603" pitchFamily="34" charset="0"/>
              </a:rPr>
              <a:t>n app should be a Free or Paid App</a:t>
            </a:r>
            <a:endParaRPr kumimoji="0" lang="en-US" sz="160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Tw Cen MT" panose="020B0602020104020603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D470C80E-DE68-4942-AC41-1695DBF45D6A}"/>
              </a:ext>
            </a:extLst>
          </p:cNvPr>
          <p:cNvSpPr txBox="1"/>
          <p:nvPr/>
        </p:nvSpPr>
        <p:spPr>
          <a:xfrm>
            <a:off x="3014075" y="3709155"/>
            <a:ext cx="22890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noProof="0" dirty="0">
                <a:solidFill>
                  <a:srgbClr val="FF5969"/>
                </a:solidFill>
                <a:latin typeface="Tw Cen MT" panose="020B0602020104020603" pitchFamily="34" charset="0"/>
              </a:rPr>
              <a:t>Classification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FF5969"/>
              </a:solidFill>
              <a:effectLst/>
              <a:uLnTx/>
              <a:uFillTx/>
              <a:latin typeface="Tw Cen MT" panose="020B0602020104020603" pitchFamily="34" charset="0"/>
              <a:ea typeface="+mn-ea"/>
              <a:cs typeface="+mn-cs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D707574-E5F0-4D78-A9DB-14A7C3E959C0}"/>
              </a:ext>
            </a:extLst>
          </p:cNvPr>
          <p:cNvSpPr txBox="1"/>
          <p:nvPr/>
        </p:nvSpPr>
        <p:spPr>
          <a:xfrm>
            <a:off x="7024073" y="4188725"/>
            <a:ext cx="21538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Tw Cen MT" panose="020B0602020104020603" pitchFamily="34" charset="0"/>
              </a:rPr>
              <a:t>If Paid, identify the approx. price point for the app</a:t>
            </a:r>
            <a:endParaRPr kumimoji="0" lang="en-US" sz="160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Tw Cen MT" panose="020B0602020104020603" pitchFamily="34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C12C88B0-4E68-4265-B3C1-D6914AB2C75E}"/>
              </a:ext>
            </a:extLst>
          </p:cNvPr>
          <p:cNvSpPr txBox="1"/>
          <p:nvPr/>
        </p:nvSpPr>
        <p:spPr>
          <a:xfrm>
            <a:off x="6923841" y="3709155"/>
            <a:ext cx="22890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EC630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Regression</a:t>
            </a: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4963722A-D1A9-4FC7-96A3-9311AFC4EFEF}"/>
              </a:ext>
            </a:extLst>
          </p:cNvPr>
          <p:cNvGrpSpPr/>
          <p:nvPr/>
        </p:nvGrpSpPr>
        <p:grpSpPr>
          <a:xfrm>
            <a:off x="3521328" y="1755914"/>
            <a:ext cx="1275682" cy="1275682"/>
            <a:chOff x="3063120" y="1755914"/>
            <a:chExt cx="1275682" cy="1275682"/>
          </a:xfrm>
        </p:grpSpPr>
        <p:sp>
          <p:nvSpPr>
            <p:cNvPr id="67" name="Teardrop 66">
              <a:extLst>
                <a:ext uri="{FF2B5EF4-FFF2-40B4-BE49-F238E27FC236}">
                  <a16:creationId xmlns:a16="http://schemas.microsoft.com/office/drawing/2014/main" id="{C22EEC6E-4D84-4518-88E7-AB116B9E9593}"/>
                </a:ext>
              </a:extLst>
            </p:cNvPr>
            <p:cNvSpPr/>
            <p:nvPr/>
          </p:nvSpPr>
          <p:spPr>
            <a:xfrm rot="8100000">
              <a:off x="3063120" y="1755914"/>
              <a:ext cx="1275682" cy="1275682"/>
            </a:xfrm>
            <a:prstGeom prst="teardrop">
              <a:avLst>
                <a:gd name="adj" fmla="val 109962"/>
              </a:avLst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FB4BF24E-1124-4639-A1C3-222C13369E71}"/>
                </a:ext>
              </a:extLst>
            </p:cNvPr>
            <p:cNvSpPr/>
            <p:nvPr/>
          </p:nvSpPr>
          <p:spPr>
            <a:xfrm>
              <a:off x="3257469" y="1948912"/>
              <a:ext cx="889686" cy="88968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4FF86538-2125-4958-9BF5-B1407100731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6696" y="2066644"/>
              <a:ext cx="627392" cy="627390"/>
            </a:xfrm>
            <a:prstGeom prst="rect">
              <a:avLst/>
            </a:prstGeom>
          </p:spPr>
        </p:pic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18542261-D1E9-4E30-BBE2-57369359B35D}"/>
              </a:ext>
            </a:extLst>
          </p:cNvPr>
          <p:cNvGrpSpPr/>
          <p:nvPr/>
        </p:nvGrpSpPr>
        <p:grpSpPr>
          <a:xfrm>
            <a:off x="7402537" y="1755914"/>
            <a:ext cx="1275682" cy="1275682"/>
            <a:chOff x="7353181" y="1755914"/>
            <a:chExt cx="1275682" cy="1275682"/>
          </a:xfrm>
        </p:grpSpPr>
        <p:sp>
          <p:nvSpPr>
            <p:cNvPr id="75" name="Teardrop 74">
              <a:extLst>
                <a:ext uri="{FF2B5EF4-FFF2-40B4-BE49-F238E27FC236}">
                  <a16:creationId xmlns:a16="http://schemas.microsoft.com/office/drawing/2014/main" id="{3B70191C-994A-41DA-86BB-2C6388692314}"/>
                </a:ext>
              </a:extLst>
            </p:cNvPr>
            <p:cNvSpPr/>
            <p:nvPr/>
          </p:nvSpPr>
          <p:spPr>
            <a:xfrm rot="8100000">
              <a:off x="7353181" y="1755914"/>
              <a:ext cx="1275682" cy="1275682"/>
            </a:xfrm>
            <a:prstGeom prst="teardrop">
              <a:avLst>
                <a:gd name="adj" fmla="val 109962"/>
              </a:avLst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E65F35AF-0BEA-4EE9-BA55-403BF1FAB26F}"/>
                </a:ext>
              </a:extLst>
            </p:cNvPr>
            <p:cNvSpPr/>
            <p:nvPr/>
          </p:nvSpPr>
          <p:spPr>
            <a:xfrm>
              <a:off x="7547530" y="1948912"/>
              <a:ext cx="889686" cy="88968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D4120076-6DD4-4994-BFE6-A398B090A96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48666" y="2048456"/>
              <a:ext cx="684562" cy="684560"/>
            </a:xfrm>
            <a:prstGeom prst="rect">
              <a:avLst/>
            </a:prstGeom>
          </p:spPr>
        </p:pic>
      </p:grpSp>
      <p:sp>
        <p:nvSpPr>
          <p:cNvPr id="78" name="TextBox 77">
            <a:extLst>
              <a:ext uri="{FF2B5EF4-FFF2-40B4-BE49-F238E27FC236}">
                <a16:creationId xmlns:a16="http://schemas.microsoft.com/office/drawing/2014/main" id="{17AD7246-C049-4EA0-934B-B757C10AB86E}"/>
              </a:ext>
            </a:extLst>
          </p:cNvPr>
          <p:cNvSpPr txBox="1"/>
          <p:nvPr/>
        </p:nvSpPr>
        <p:spPr>
          <a:xfrm>
            <a:off x="2241234" y="716717"/>
            <a:ext cx="7654212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100" dirty="0">
                <a:solidFill>
                  <a:srgbClr val="5D7373"/>
                </a:solidFill>
                <a:latin typeface="Tw Cen MT" panose="020B0602020104020603" pitchFamily="34" charset="0"/>
              </a:rPr>
              <a:t>PRICE PREDICTION FOR NEW APP</a:t>
            </a:r>
          </a:p>
        </p:txBody>
      </p: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1EF56011-00E0-40E4-AE94-67698FD8E4FB}"/>
              </a:ext>
            </a:extLst>
          </p:cNvPr>
          <p:cNvGrpSpPr/>
          <p:nvPr/>
        </p:nvGrpSpPr>
        <p:grpSpPr>
          <a:xfrm>
            <a:off x="101731" y="-1166960"/>
            <a:ext cx="12133812" cy="8858256"/>
            <a:chOff x="-8953821" y="-1160864"/>
            <a:chExt cx="12237764" cy="8858256"/>
          </a:xfrm>
        </p:grpSpPr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CDEDAA53-B9EF-44AF-92D8-B4576350B6D9}"/>
                </a:ext>
              </a:extLst>
            </p:cNvPr>
            <p:cNvSpPr/>
            <p:nvPr/>
          </p:nvSpPr>
          <p:spPr>
            <a:xfrm>
              <a:off x="-8953821" y="-1160864"/>
              <a:ext cx="12192000" cy="8858256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3" name="Rectangle: Rounded Corners 132">
              <a:extLst>
                <a:ext uri="{FF2B5EF4-FFF2-40B4-BE49-F238E27FC236}">
                  <a16:creationId xmlns:a16="http://schemas.microsoft.com/office/drawing/2014/main" id="{181F7C8B-51E3-499B-812D-6F237BCA45C9}"/>
                </a:ext>
              </a:extLst>
            </p:cNvPr>
            <p:cNvSpPr/>
            <p:nvPr/>
          </p:nvSpPr>
          <p:spPr>
            <a:xfrm>
              <a:off x="2676750" y="2264871"/>
              <a:ext cx="561429" cy="2360918"/>
            </a:xfrm>
            <a:prstGeom prst="roundRect">
              <a:avLst>
                <a:gd name="adj" fmla="val 17001"/>
              </a:avLst>
            </a:prstGeom>
            <a:solidFill>
              <a:srgbClr val="00F07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EF375018-D8AE-4A1E-9F40-BA0233D7DDD1}"/>
                </a:ext>
              </a:extLst>
            </p:cNvPr>
            <p:cNvSpPr txBox="1"/>
            <p:nvPr/>
          </p:nvSpPr>
          <p:spPr>
            <a:xfrm rot="16200000">
              <a:off x="1870674" y="3213751"/>
              <a:ext cx="2360918" cy="4656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  <a:latin typeface="Tw Cen MT" panose="020B0602020104020603" pitchFamily="34" charset="0"/>
                </a:rPr>
                <a:t>EDA</a:t>
              </a:r>
            </a:p>
          </p:txBody>
        </p: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EB3F1E36-9588-4E83-ACA8-F0127DA05F86}"/>
              </a:ext>
            </a:extLst>
          </p:cNvPr>
          <p:cNvGrpSpPr/>
          <p:nvPr/>
        </p:nvGrpSpPr>
        <p:grpSpPr>
          <a:xfrm>
            <a:off x="-10896370" y="-1166960"/>
            <a:ext cx="12049118" cy="8858256"/>
            <a:chOff x="-8954760" y="-1160864"/>
            <a:chExt cx="12222553" cy="8858256"/>
          </a:xfrm>
        </p:grpSpPr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BA0C1ABE-6C95-4676-B5EA-E8E02BD8987B}"/>
                </a:ext>
              </a:extLst>
            </p:cNvPr>
            <p:cNvSpPr/>
            <p:nvPr/>
          </p:nvSpPr>
          <p:spPr>
            <a:xfrm>
              <a:off x="-8954760" y="-1160864"/>
              <a:ext cx="12192000" cy="8858256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Rectangle: Rounded Corners 136">
              <a:extLst>
                <a:ext uri="{FF2B5EF4-FFF2-40B4-BE49-F238E27FC236}">
                  <a16:creationId xmlns:a16="http://schemas.microsoft.com/office/drawing/2014/main" id="{9FCA2A67-A8F8-436E-9B9A-F1E88BA4F4D4}"/>
                </a:ext>
              </a:extLst>
            </p:cNvPr>
            <p:cNvSpPr/>
            <p:nvPr/>
          </p:nvSpPr>
          <p:spPr>
            <a:xfrm>
              <a:off x="2696817" y="2264871"/>
              <a:ext cx="541362" cy="2360918"/>
            </a:xfrm>
            <a:prstGeom prst="roundRect">
              <a:avLst>
                <a:gd name="adj" fmla="val 17369"/>
              </a:avLst>
            </a:prstGeom>
            <a:solidFill>
              <a:srgbClr val="FED4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E1B26F17-929E-4F2C-8249-1BD6CC19CBA1}"/>
                </a:ext>
              </a:extLst>
            </p:cNvPr>
            <p:cNvSpPr txBox="1"/>
            <p:nvPr/>
          </p:nvSpPr>
          <p:spPr>
            <a:xfrm rot="16200000">
              <a:off x="1853179" y="3207833"/>
              <a:ext cx="2360918" cy="4683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  <a:latin typeface="Tw Cen MT" panose="020B0602020104020603" pitchFamily="34" charset="0"/>
                </a:rPr>
                <a:t>Classification</a:t>
              </a:r>
            </a:p>
          </p:txBody>
        </p:sp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4E730444-A46A-4E02-9EED-F61FEC13D174}"/>
              </a:ext>
            </a:extLst>
          </p:cNvPr>
          <p:cNvGrpSpPr/>
          <p:nvPr/>
        </p:nvGrpSpPr>
        <p:grpSpPr>
          <a:xfrm>
            <a:off x="-11280256" y="-1163912"/>
            <a:ext cx="12055585" cy="8858256"/>
            <a:chOff x="-11712240" y="-1163912"/>
            <a:chExt cx="12055585" cy="8858256"/>
          </a:xfrm>
        </p:grpSpPr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ABFE1F20-C411-4EF6-9A8F-6E78D8512E7B}"/>
                </a:ext>
              </a:extLst>
            </p:cNvPr>
            <p:cNvSpPr/>
            <p:nvPr/>
          </p:nvSpPr>
          <p:spPr>
            <a:xfrm>
              <a:off x="-11712240" y="-1163912"/>
              <a:ext cx="12018999" cy="8858256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Rectangle: Rounded Corners 140">
              <a:extLst>
                <a:ext uri="{FF2B5EF4-FFF2-40B4-BE49-F238E27FC236}">
                  <a16:creationId xmlns:a16="http://schemas.microsoft.com/office/drawing/2014/main" id="{0E2359FC-46DA-4E98-8B77-EDB52856DFDB}"/>
                </a:ext>
              </a:extLst>
            </p:cNvPr>
            <p:cNvSpPr/>
            <p:nvPr/>
          </p:nvSpPr>
          <p:spPr>
            <a:xfrm>
              <a:off x="-225995" y="2261823"/>
              <a:ext cx="533680" cy="2360918"/>
            </a:xfrm>
            <a:prstGeom prst="roundRect">
              <a:avLst>
                <a:gd name="adj" fmla="val 17369"/>
              </a:avLst>
            </a:pr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FFBD2E25-7381-41EE-9AA9-C86F90683358}"/>
                </a:ext>
              </a:extLst>
            </p:cNvPr>
            <p:cNvSpPr txBox="1"/>
            <p:nvPr/>
          </p:nvSpPr>
          <p:spPr>
            <a:xfrm rot="16200000">
              <a:off x="-1067946" y="3208607"/>
              <a:ext cx="236091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  <a:latin typeface="Tw Cen MT" panose="020B0602020104020603" pitchFamily="34" charset="0"/>
                </a:rPr>
                <a:t>Regression</a:t>
              </a:r>
            </a:p>
          </p:txBody>
        </p:sp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88C32790-3DAB-431B-A477-002A9DE81EB8}"/>
              </a:ext>
            </a:extLst>
          </p:cNvPr>
          <p:cNvGrpSpPr/>
          <p:nvPr/>
        </p:nvGrpSpPr>
        <p:grpSpPr>
          <a:xfrm>
            <a:off x="-11659384" y="-1166960"/>
            <a:ext cx="12045493" cy="8858256"/>
            <a:chOff x="-12135755" y="-1166960"/>
            <a:chExt cx="12045493" cy="8858256"/>
          </a:xfrm>
        </p:grpSpPr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F6510F19-0C13-4DB6-B0F9-C67FFE87FAEA}"/>
                </a:ext>
              </a:extLst>
            </p:cNvPr>
            <p:cNvSpPr/>
            <p:nvPr/>
          </p:nvSpPr>
          <p:spPr>
            <a:xfrm>
              <a:off x="-12135755" y="-1166960"/>
              <a:ext cx="12018999" cy="8858256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Rectangle: Rounded Corners 144">
              <a:extLst>
                <a:ext uri="{FF2B5EF4-FFF2-40B4-BE49-F238E27FC236}">
                  <a16:creationId xmlns:a16="http://schemas.microsoft.com/office/drawing/2014/main" id="{186BF5AD-D671-4113-9D44-A56530337480}"/>
                </a:ext>
              </a:extLst>
            </p:cNvPr>
            <p:cNvSpPr/>
            <p:nvPr/>
          </p:nvSpPr>
          <p:spPr>
            <a:xfrm>
              <a:off x="-648115" y="2258775"/>
              <a:ext cx="533680" cy="2360918"/>
            </a:xfrm>
            <a:prstGeom prst="roundRect">
              <a:avLst>
                <a:gd name="adj" fmla="val 17369"/>
              </a:avLst>
            </a:prstGeom>
            <a:solidFill>
              <a:srgbClr val="F13A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130D0907-6B48-4F9E-80EA-726B3F434F34}"/>
                </a:ext>
              </a:extLst>
            </p:cNvPr>
            <p:cNvSpPr txBox="1"/>
            <p:nvPr/>
          </p:nvSpPr>
          <p:spPr>
            <a:xfrm rot="16200000">
              <a:off x="-1501553" y="3205354"/>
              <a:ext cx="236091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  <a:latin typeface="Tw Cen MT" panose="020B0602020104020603" pitchFamily="34" charset="0"/>
                </a:rPr>
                <a:t>Conclusion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81CC80F-AEAB-4E15-BC6C-CEBDE581DC75}"/>
              </a:ext>
            </a:extLst>
          </p:cNvPr>
          <p:cNvGrpSpPr/>
          <p:nvPr/>
        </p:nvGrpSpPr>
        <p:grpSpPr>
          <a:xfrm>
            <a:off x="8047590" y="694582"/>
            <a:ext cx="893747" cy="1142529"/>
            <a:chOff x="9771381" y="3589462"/>
            <a:chExt cx="893747" cy="1142529"/>
          </a:xfrm>
        </p:grpSpPr>
        <p:pic>
          <p:nvPicPr>
            <p:cNvPr id="6" name="Graphic 5" descr="Smiling face with solid fill">
              <a:extLst>
                <a:ext uri="{FF2B5EF4-FFF2-40B4-BE49-F238E27FC236}">
                  <a16:creationId xmlns:a16="http://schemas.microsoft.com/office/drawing/2014/main" id="{7A72F027-67C8-44DF-B8A7-FD6DDD5A9D8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771381" y="3589462"/>
              <a:ext cx="856638" cy="856638"/>
            </a:xfrm>
            <a:prstGeom prst="rect">
              <a:avLst/>
            </a:prstGeom>
            <a:effectLst>
              <a:innerShdw blurRad="63500" dist="50800">
                <a:prstClr val="black">
                  <a:alpha val="50000"/>
                </a:prstClr>
              </a:innerShdw>
            </a:effectLst>
          </p:spPr>
        </p:pic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C7FC1BE6-A65A-43FA-B8BE-062B7E0840A1}"/>
                </a:ext>
              </a:extLst>
            </p:cNvPr>
            <p:cNvSpPr txBox="1"/>
            <p:nvPr/>
          </p:nvSpPr>
          <p:spPr>
            <a:xfrm>
              <a:off x="9802027" y="4362659"/>
              <a:ext cx="8631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5D7373"/>
                  </a:solidFill>
                  <a:latin typeface="Tw Cen MT" panose="020B0602020104020603" pitchFamily="34" charset="0"/>
                </a:rPr>
                <a:t>Rating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CB0664D-1EAE-4D15-9885-4E98F10D4C19}"/>
              </a:ext>
            </a:extLst>
          </p:cNvPr>
          <p:cNvGrpSpPr/>
          <p:nvPr/>
        </p:nvGrpSpPr>
        <p:grpSpPr>
          <a:xfrm>
            <a:off x="6181698" y="5461548"/>
            <a:ext cx="1091077" cy="1340176"/>
            <a:chOff x="6082781" y="4423824"/>
            <a:chExt cx="914400" cy="1162974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99500DE-3240-4984-9910-79E3082F47A1}"/>
                </a:ext>
              </a:extLst>
            </p:cNvPr>
            <p:cNvSpPr txBox="1"/>
            <p:nvPr/>
          </p:nvSpPr>
          <p:spPr>
            <a:xfrm>
              <a:off x="6212795" y="5266300"/>
              <a:ext cx="637314" cy="320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5D7373"/>
                  </a:solidFill>
                  <a:latin typeface="Tw Cen MT" panose="020B0602020104020603" pitchFamily="34" charset="0"/>
                </a:rPr>
                <a:t>Price</a:t>
              </a:r>
            </a:p>
          </p:txBody>
        </p:sp>
        <p:pic>
          <p:nvPicPr>
            <p:cNvPr id="10" name="Graphic 9" descr="Dollar">
              <a:extLst>
                <a:ext uri="{FF2B5EF4-FFF2-40B4-BE49-F238E27FC236}">
                  <a16:creationId xmlns:a16="http://schemas.microsoft.com/office/drawing/2014/main" id="{B94071E5-7FFD-4B00-A1F1-983E5E63900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082781" y="4423824"/>
              <a:ext cx="914400" cy="914400"/>
            </a:xfrm>
            <a:prstGeom prst="rect">
              <a:avLst/>
            </a:prstGeom>
            <a:effectLst>
              <a:innerShdw blurRad="63500" dist="50800">
                <a:prstClr val="black">
                  <a:alpha val="50000"/>
                </a:prstClr>
              </a:innerShdw>
            </a:effectLst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B6AFF9C-CF61-4B25-BE88-BA96ECE36E3D}"/>
              </a:ext>
            </a:extLst>
          </p:cNvPr>
          <p:cNvGrpSpPr/>
          <p:nvPr/>
        </p:nvGrpSpPr>
        <p:grpSpPr>
          <a:xfrm>
            <a:off x="1295468" y="5532194"/>
            <a:ext cx="1077913" cy="1113002"/>
            <a:chOff x="2399012" y="1590566"/>
            <a:chExt cx="1088210" cy="1142485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9C54E148-9375-4DD1-AF9D-0EA8578248C4}"/>
                </a:ext>
              </a:extLst>
            </p:cNvPr>
            <p:cNvSpPr txBox="1"/>
            <p:nvPr/>
          </p:nvSpPr>
          <p:spPr>
            <a:xfrm>
              <a:off x="2399012" y="2363719"/>
              <a:ext cx="10882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5D7373"/>
                  </a:solidFill>
                  <a:latin typeface="Tw Cen MT" panose="020B0602020104020603" pitchFamily="34" charset="0"/>
                </a:rPr>
                <a:t>Category</a:t>
              </a:r>
            </a:p>
          </p:txBody>
        </p:sp>
        <p:pic>
          <p:nvPicPr>
            <p:cNvPr id="83" name="Graphic 82" descr="Filter">
              <a:extLst>
                <a:ext uri="{FF2B5EF4-FFF2-40B4-BE49-F238E27FC236}">
                  <a16:creationId xmlns:a16="http://schemas.microsoft.com/office/drawing/2014/main" id="{72400488-C115-4FE9-8DF3-B8612CD33A4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436300" y="1590566"/>
              <a:ext cx="914400" cy="914400"/>
            </a:xfrm>
            <a:prstGeom prst="rect">
              <a:avLst/>
            </a:prstGeom>
            <a:effectLst>
              <a:innerShdw blurRad="63500" dist="50800">
                <a:prstClr val="black">
                  <a:alpha val="50000"/>
                </a:prstClr>
              </a:innerShdw>
            </a:effectLst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AC626C3-023C-4678-BB2E-395ABAD663E8}"/>
              </a:ext>
            </a:extLst>
          </p:cNvPr>
          <p:cNvGrpSpPr/>
          <p:nvPr/>
        </p:nvGrpSpPr>
        <p:grpSpPr>
          <a:xfrm>
            <a:off x="2366702" y="5549066"/>
            <a:ext cx="959596" cy="962535"/>
            <a:chOff x="3292676" y="4450152"/>
            <a:chExt cx="921024" cy="1088441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75C26BE9-F2FC-4257-9384-DA0D01B3938E}"/>
                </a:ext>
              </a:extLst>
            </p:cNvPr>
            <p:cNvSpPr txBox="1"/>
            <p:nvPr/>
          </p:nvSpPr>
          <p:spPr>
            <a:xfrm>
              <a:off x="3292676" y="5299953"/>
              <a:ext cx="921024" cy="2386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5D7373"/>
                  </a:solidFill>
                  <a:latin typeface="Tw Cen MT" panose="020B0602020104020603" pitchFamily="34" charset="0"/>
                </a:rPr>
                <a:t>Content</a:t>
              </a:r>
            </a:p>
          </p:txBody>
        </p:sp>
        <p:pic>
          <p:nvPicPr>
            <p:cNvPr id="92" name="Graphic 91" descr="Checklist">
              <a:extLst>
                <a:ext uri="{FF2B5EF4-FFF2-40B4-BE49-F238E27FC236}">
                  <a16:creationId xmlns:a16="http://schemas.microsoft.com/office/drawing/2014/main" id="{378F8EA4-BC07-4ABF-B60A-5381ACCB774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3295373" y="4450152"/>
              <a:ext cx="914400" cy="914400"/>
            </a:xfrm>
            <a:prstGeom prst="rect">
              <a:avLst/>
            </a:prstGeom>
            <a:effectLst>
              <a:innerShdw blurRad="63500" dist="50800">
                <a:prstClr val="black">
                  <a:alpha val="50000"/>
                </a:prstClr>
              </a:innerShdw>
            </a:effectLst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05F5808-87DD-4ED5-952A-4DED4219D377}"/>
              </a:ext>
            </a:extLst>
          </p:cNvPr>
          <p:cNvGrpSpPr/>
          <p:nvPr/>
        </p:nvGrpSpPr>
        <p:grpSpPr>
          <a:xfrm>
            <a:off x="4118646" y="653096"/>
            <a:ext cx="972200" cy="1172263"/>
            <a:chOff x="4670309" y="1503180"/>
            <a:chExt cx="972200" cy="1172263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4E1E30B8-961C-4248-8057-DC381272EAB4}"/>
                </a:ext>
              </a:extLst>
            </p:cNvPr>
            <p:cNvSpPr txBox="1"/>
            <p:nvPr/>
          </p:nvSpPr>
          <p:spPr>
            <a:xfrm>
              <a:off x="4750133" y="2306111"/>
              <a:ext cx="8923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5D7373"/>
                  </a:solidFill>
                  <a:latin typeface="Tw Cen MT" panose="020B0602020104020603" pitchFamily="34" charset="0"/>
                </a:rPr>
                <a:t>Genre</a:t>
              </a:r>
            </a:p>
          </p:txBody>
        </p:sp>
        <p:pic>
          <p:nvPicPr>
            <p:cNvPr id="94" name="Graphic 93" descr="Music">
              <a:extLst>
                <a:ext uri="{FF2B5EF4-FFF2-40B4-BE49-F238E27FC236}">
                  <a16:creationId xmlns:a16="http://schemas.microsoft.com/office/drawing/2014/main" id="{41BE4331-FBD4-479F-9D89-D8E6F8AA4BDE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4670309" y="1503180"/>
              <a:ext cx="914400" cy="914400"/>
            </a:xfrm>
            <a:prstGeom prst="rect">
              <a:avLst/>
            </a:prstGeom>
            <a:effectLst>
              <a:innerShdw blurRad="63500" dist="50800">
                <a:prstClr val="black">
                  <a:alpha val="50000"/>
                </a:prstClr>
              </a:innerShdw>
            </a:effectLst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865FB31-2AD0-4359-8BC3-EE5E43E84644}"/>
              </a:ext>
            </a:extLst>
          </p:cNvPr>
          <p:cNvGrpSpPr/>
          <p:nvPr/>
        </p:nvGrpSpPr>
        <p:grpSpPr>
          <a:xfrm>
            <a:off x="9325812" y="627752"/>
            <a:ext cx="1082317" cy="1209359"/>
            <a:chOff x="7901466" y="3732064"/>
            <a:chExt cx="1082317" cy="1209359"/>
          </a:xfrm>
        </p:grpSpPr>
        <p:pic>
          <p:nvPicPr>
            <p:cNvPr id="95" name="Graphic 94" descr="Customer review">
              <a:extLst>
                <a:ext uri="{FF2B5EF4-FFF2-40B4-BE49-F238E27FC236}">
                  <a16:creationId xmlns:a16="http://schemas.microsoft.com/office/drawing/2014/main" id="{4B8EC951-C226-4F96-A7A7-57E782B24B12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7982074" y="3732064"/>
              <a:ext cx="914400" cy="914400"/>
            </a:xfrm>
            <a:prstGeom prst="rect">
              <a:avLst/>
            </a:prstGeom>
            <a:effectLst>
              <a:innerShdw blurRad="63500" dist="50800">
                <a:prstClr val="black">
                  <a:alpha val="50000"/>
                </a:prstClr>
              </a:innerShdw>
            </a:effectLst>
          </p:spPr>
        </p:pic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873ECCC9-DAD2-4CC5-8E61-EDFAB17F599A}"/>
                </a:ext>
              </a:extLst>
            </p:cNvPr>
            <p:cNvSpPr txBox="1"/>
            <p:nvPr/>
          </p:nvSpPr>
          <p:spPr>
            <a:xfrm>
              <a:off x="7901466" y="4572091"/>
              <a:ext cx="10823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5D7373"/>
                  </a:solidFill>
                  <a:latin typeface="Tw Cen MT" panose="020B0602020104020603" pitchFamily="34" charset="0"/>
                </a:rPr>
                <a:t>Reviews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CBA54B4-C4A1-42E4-8C44-62AE9DB602A3}"/>
              </a:ext>
            </a:extLst>
          </p:cNvPr>
          <p:cNvGrpSpPr/>
          <p:nvPr/>
        </p:nvGrpSpPr>
        <p:grpSpPr>
          <a:xfrm>
            <a:off x="5358046" y="654348"/>
            <a:ext cx="914400" cy="1174502"/>
            <a:chOff x="7518984" y="1515128"/>
            <a:chExt cx="914400" cy="1174502"/>
          </a:xfrm>
        </p:grpSpPr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CD54E5BE-5EB0-4386-8E96-0382BF481823}"/>
                </a:ext>
              </a:extLst>
            </p:cNvPr>
            <p:cNvSpPr txBox="1"/>
            <p:nvPr/>
          </p:nvSpPr>
          <p:spPr>
            <a:xfrm>
              <a:off x="7598939" y="2320298"/>
              <a:ext cx="7839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5D7373"/>
                  </a:solidFill>
                  <a:latin typeface="Tw Cen MT" panose="020B0602020104020603" pitchFamily="34" charset="0"/>
                </a:rPr>
                <a:t>Size</a:t>
              </a:r>
            </a:p>
          </p:txBody>
        </p:sp>
        <p:pic>
          <p:nvPicPr>
            <p:cNvPr id="101" name="Graphic 100" descr="Ruler">
              <a:extLst>
                <a:ext uri="{FF2B5EF4-FFF2-40B4-BE49-F238E27FC236}">
                  <a16:creationId xmlns:a16="http://schemas.microsoft.com/office/drawing/2014/main" id="{7ABE5A38-1099-4228-8523-0565972408EB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 rot="1117932">
              <a:off x="7518984" y="1515128"/>
              <a:ext cx="914400" cy="914400"/>
            </a:xfrm>
            <a:prstGeom prst="rect">
              <a:avLst/>
            </a:prstGeom>
            <a:effectLst>
              <a:innerShdw blurRad="63500" dist="50800">
                <a:prstClr val="black">
                  <a:alpha val="50000"/>
                </a:prstClr>
              </a:innerShdw>
            </a:effectLst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8F0B19B-7947-459E-B50F-ACECA5C4ECF9}"/>
              </a:ext>
            </a:extLst>
          </p:cNvPr>
          <p:cNvGrpSpPr/>
          <p:nvPr/>
        </p:nvGrpSpPr>
        <p:grpSpPr>
          <a:xfrm>
            <a:off x="6637747" y="678857"/>
            <a:ext cx="1082317" cy="1162254"/>
            <a:chOff x="5562278" y="2971800"/>
            <a:chExt cx="1082317" cy="1162254"/>
          </a:xfrm>
        </p:grpSpPr>
        <p:pic>
          <p:nvPicPr>
            <p:cNvPr id="102" name="Graphic 101" descr="Download">
              <a:extLst>
                <a:ext uri="{FF2B5EF4-FFF2-40B4-BE49-F238E27FC236}">
                  <a16:creationId xmlns:a16="http://schemas.microsoft.com/office/drawing/2014/main" id="{20634BAF-2D32-4A61-A082-9357F60A7D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5638800" y="2971800"/>
              <a:ext cx="914400" cy="914400"/>
            </a:xfrm>
            <a:prstGeom prst="rect">
              <a:avLst/>
            </a:prstGeom>
            <a:effectLst>
              <a:innerShdw blurRad="63500" dist="50800">
                <a:prstClr val="black">
                  <a:alpha val="50000"/>
                </a:prstClr>
              </a:innerShdw>
            </a:effectLst>
          </p:spPr>
        </p:pic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C4BBDF39-2121-4B50-91F7-C061E31A11F3}"/>
                </a:ext>
              </a:extLst>
            </p:cNvPr>
            <p:cNvSpPr txBox="1"/>
            <p:nvPr/>
          </p:nvSpPr>
          <p:spPr>
            <a:xfrm>
              <a:off x="5562278" y="3764722"/>
              <a:ext cx="10823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5D7373"/>
                  </a:solidFill>
                  <a:latin typeface="Tw Cen MT" panose="020B0602020104020603" pitchFamily="34" charset="0"/>
                </a:rPr>
                <a:t>Installs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1C0CC5C-7EEE-4380-AE53-F5F40FB4EA19}"/>
              </a:ext>
            </a:extLst>
          </p:cNvPr>
          <p:cNvGrpSpPr/>
          <p:nvPr/>
        </p:nvGrpSpPr>
        <p:grpSpPr>
          <a:xfrm>
            <a:off x="10550257" y="660385"/>
            <a:ext cx="1082317" cy="1177201"/>
            <a:chOff x="4064204" y="3522636"/>
            <a:chExt cx="1082317" cy="1177201"/>
          </a:xfrm>
        </p:grpSpPr>
        <p:pic>
          <p:nvPicPr>
            <p:cNvPr id="103" name="Graphic 102" descr="Repeat">
              <a:extLst>
                <a:ext uri="{FF2B5EF4-FFF2-40B4-BE49-F238E27FC236}">
                  <a16:creationId xmlns:a16="http://schemas.microsoft.com/office/drawing/2014/main" id="{626BCA24-38F5-4A93-A369-503F5AA453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4169862" y="3522636"/>
              <a:ext cx="855533" cy="855533"/>
            </a:xfrm>
            <a:prstGeom prst="rect">
              <a:avLst/>
            </a:prstGeom>
            <a:effectLst>
              <a:innerShdw blurRad="63500" dist="50800">
                <a:prstClr val="black">
                  <a:alpha val="50000"/>
                </a:prstClr>
              </a:innerShdw>
            </a:effectLst>
          </p:spPr>
        </p:pic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BECF0E82-83BC-4F27-83A6-CAC135BC240C}"/>
                </a:ext>
              </a:extLst>
            </p:cNvPr>
            <p:cNvSpPr txBox="1"/>
            <p:nvPr/>
          </p:nvSpPr>
          <p:spPr>
            <a:xfrm>
              <a:off x="4064204" y="4330505"/>
              <a:ext cx="10823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5D7373"/>
                  </a:solidFill>
                  <a:latin typeface="Tw Cen MT" panose="020B0602020104020603" pitchFamily="34" charset="0"/>
                </a:rPr>
                <a:t>Version</a:t>
              </a:r>
            </a:p>
          </p:txBody>
        </p:sp>
      </p:grpSp>
      <p:pic>
        <p:nvPicPr>
          <p:cNvPr id="29" name="Graphic 28" descr="Checkmark">
            <a:extLst>
              <a:ext uri="{FF2B5EF4-FFF2-40B4-BE49-F238E27FC236}">
                <a16:creationId xmlns:a16="http://schemas.microsoft.com/office/drawing/2014/main" id="{CEE41981-14E6-4AB4-B1FB-6480A0F2E27B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3280578" y="4507226"/>
            <a:ext cx="830998" cy="830998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31" name="Graphic 30" descr="Close">
            <a:extLst>
              <a:ext uri="{FF2B5EF4-FFF2-40B4-BE49-F238E27FC236}">
                <a16:creationId xmlns:a16="http://schemas.microsoft.com/office/drawing/2014/main" id="{2375933E-30B6-46E6-B1A5-B4E57CD5B62E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9234627" y="4633362"/>
            <a:ext cx="830998" cy="830998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B9845F24-20E2-445C-B678-8A2A077CDE1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0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5417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3144">
        <p159:morph option="byObject"/>
      </p:transition>
    </mc:Choice>
    <mc:Fallback>
      <p:transition spd="slow" advTm="314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96C21A0E-94A8-4B01-906B-7EE570074A06}"/>
              </a:ext>
            </a:extLst>
          </p:cNvPr>
          <p:cNvGrpSpPr/>
          <p:nvPr/>
        </p:nvGrpSpPr>
        <p:grpSpPr>
          <a:xfrm>
            <a:off x="-2539" y="-1160864"/>
            <a:ext cx="14095736" cy="8858256"/>
            <a:chOff x="-10038800" y="-1160864"/>
            <a:chExt cx="14095736" cy="8858256"/>
          </a:xfrm>
        </p:grpSpPr>
        <p:pic>
          <p:nvPicPr>
            <p:cNvPr id="51" name="Picture 50" descr="A close up of text on a white background&#10;&#10;Description automatically generated">
              <a:extLst>
                <a:ext uri="{FF2B5EF4-FFF2-40B4-BE49-F238E27FC236}">
                  <a16:creationId xmlns:a16="http://schemas.microsoft.com/office/drawing/2014/main" id="{C326010A-BA4E-465B-97B3-9A836C7414F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6055" b="94922" l="9961" r="89844">
                          <a14:foregroundMark x1="10352" y1="9180" x2="20313" y2="6055"/>
                          <a14:foregroundMark x1="20313" y1="6055" x2="26172" y2="9766"/>
                          <a14:foregroundMark x1="89844" y1="45508" x2="89648" y2="54688"/>
                          <a14:foregroundMark x1="10156" y1="89844" x2="18555" y2="94922"/>
                          <a14:foregroundMark x1="18555" y1="94922" x2="27148" y2="9062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88816" y="2206815"/>
              <a:ext cx="2268120" cy="2481300"/>
            </a:xfrm>
            <a:prstGeom prst="rect">
              <a:avLst/>
            </a:prstGeom>
          </p:spPr>
        </p:pic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FDC365D7-ADC6-46CC-B557-2E53E8E92C31}"/>
                </a:ext>
              </a:extLst>
            </p:cNvPr>
            <p:cNvGrpSpPr/>
            <p:nvPr/>
          </p:nvGrpSpPr>
          <p:grpSpPr>
            <a:xfrm>
              <a:off x="-10038800" y="-1160864"/>
              <a:ext cx="12238082" cy="8858256"/>
              <a:chOff x="-8951757" y="-1160864"/>
              <a:chExt cx="12238082" cy="8858256"/>
            </a:xfrm>
          </p:grpSpPr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FE3A3A3E-C0D9-46DD-BBD1-BF5B6264F45D}"/>
                  </a:ext>
                </a:extLst>
              </p:cNvPr>
              <p:cNvSpPr/>
              <p:nvPr/>
            </p:nvSpPr>
            <p:spPr>
              <a:xfrm>
                <a:off x="-8951757" y="-1160864"/>
                <a:ext cx="12192000" cy="8858256"/>
              </a:xfrm>
              <a:prstGeom prst="rect">
                <a:avLst/>
              </a:prstGeom>
              <a:solidFill>
                <a:srgbClr val="F0EEF0"/>
              </a:solidFill>
              <a:ln>
                <a:noFill/>
              </a:ln>
              <a:effectLst>
                <a:outerShdw blurRad="215900" dist="38100" sx="101000" sy="101000" algn="ctr" rotWithShape="0">
                  <a:schemeClr val="tx1">
                    <a:lumMod val="65000"/>
                    <a:lumOff val="35000"/>
                    <a:alpha val="3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: Rounded Corners 89">
                <a:extLst>
                  <a:ext uri="{FF2B5EF4-FFF2-40B4-BE49-F238E27FC236}">
                    <a16:creationId xmlns:a16="http://schemas.microsoft.com/office/drawing/2014/main" id="{7A21357E-D84B-423C-999E-20393A0A784E}"/>
                  </a:ext>
                </a:extLst>
              </p:cNvPr>
              <p:cNvSpPr/>
              <p:nvPr/>
            </p:nvSpPr>
            <p:spPr>
              <a:xfrm>
                <a:off x="2719137" y="2264871"/>
                <a:ext cx="521106" cy="2360918"/>
              </a:xfrm>
              <a:prstGeom prst="roundRect">
                <a:avLst>
                  <a:gd name="adj" fmla="val 13542"/>
                </a:avLst>
              </a:prstGeom>
              <a:solidFill>
                <a:srgbClr val="FC384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8B40E12B-C3E6-4F1E-AC08-E1528BD1A8C5}"/>
                  </a:ext>
                </a:extLst>
              </p:cNvPr>
              <p:cNvSpPr txBox="1"/>
              <p:nvPr/>
            </p:nvSpPr>
            <p:spPr>
              <a:xfrm rot="16200000">
                <a:off x="1844256" y="3191293"/>
                <a:ext cx="236091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b="1" dirty="0">
                    <a:solidFill>
                      <a:schemeClr val="bg1"/>
                    </a:solidFill>
                    <a:latin typeface="Tw Cen MT" panose="020B0602020104020603" pitchFamily="34" charset="0"/>
                  </a:rPr>
                  <a:t>About</a:t>
                </a:r>
              </a:p>
            </p:txBody>
          </p:sp>
        </p:grp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D71591BF-C235-45BA-BADB-72995DF63C7F}"/>
              </a:ext>
            </a:extLst>
          </p:cNvPr>
          <p:cNvGrpSpPr/>
          <p:nvPr/>
        </p:nvGrpSpPr>
        <p:grpSpPr>
          <a:xfrm>
            <a:off x="55353" y="-1160864"/>
            <a:ext cx="12180190" cy="8858256"/>
            <a:chOff x="-8953821" y="-1160864"/>
            <a:chExt cx="12239191" cy="8858256"/>
          </a:xfrm>
        </p:grpSpPr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75EDF535-DFC8-4749-8499-06347F846C2A}"/>
                </a:ext>
              </a:extLst>
            </p:cNvPr>
            <p:cNvSpPr/>
            <p:nvPr/>
          </p:nvSpPr>
          <p:spPr>
            <a:xfrm>
              <a:off x="-8953821" y="-1160864"/>
              <a:ext cx="12192000" cy="8858256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ectangle: Rounded Corners 85">
              <a:extLst>
                <a:ext uri="{FF2B5EF4-FFF2-40B4-BE49-F238E27FC236}">
                  <a16:creationId xmlns:a16="http://schemas.microsoft.com/office/drawing/2014/main" id="{F2F2A46C-4E01-4FE2-BDE4-DB0FBEED87CC}"/>
                </a:ext>
              </a:extLst>
            </p:cNvPr>
            <p:cNvSpPr/>
            <p:nvPr/>
          </p:nvSpPr>
          <p:spPr>
            <a:xfrm>
              <a:off x="2701576" y="2264871"/>
              <a:ext cx="536603" cy="2360918"/>
            </a:xfrm>
            <a:prstGeom prst="roundRect">
              <a:avLst>
                <a:gd name="adj" fmla="val 18826"/>
              </a:avLst>
            </a:prstGeom>
            <a:solidFill>
              <a:srgbClr val="01D2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105FCEE0-FAC8-46E0-9B51-FE123B0B8B4D}"/>
                </a:ext>
              </a:extLst>
            </p:cNvPr>
            <p:cNvSpPr txBox="1"/>
            <p:nvPr/>
          </p:nvSpPr>
          <p:spPr>
            <a:xfrm rot="16200000">
              <a:off x="1829753" y="3170171"/>
              <a:ext cx="2360918" cy="5503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chemeClr val="bg1"/>
                  </a:solidFill>
                  <a:latin typeface="Tw Cen MT" panose="020B0602020104020603" pitchFamily="34" charset="0"/>
                </a:rPr>
                <a:t>Objective</a:t>
              </a:r>
            </a:p>
          </p:txBody>
        </p:sp>
      </p:grp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2EF98F8D-89F2-45E7-A64D-12B93D801E63}"/>
              </a:ext>
            </a:extLst>
          </p:cNvPr>
          <p:cNvCxnSpPr>
            <a:cxnSpLocks/>
            <a:stCxn id="52" idx="6"/>
            <a:endCxn id="59" idx="2"/>
          </p:cNvCxnSpPr>
          <p:nvPr/>
        </p:nvCxnSpPr>
        <p:spPr>
          <a:xfrm>
            <a:off x="4239836" y="3623253"/>
            <a:ext cx="3736068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D69BBF09-0331-4D61-814A-D69B00E0DA85}"/>
              </a:ext>
            </a:extLst>
          </p:cNvPr>
          <p:cNvGrpSpPr/>
          <p:nvPr/>
        </p:nvGrpSpPr>
        <p:grpSpPr>
          <a:xfrm>
            <a:off x="4059030" y="3517706"/>
            <a:ext cx="211094" cy="211094"/>
            <a:chOff x="1677812" y="4248152"/>
            <a:chExt cx="211094" cy="211094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62AA0B72-A456-4185-B4F8-A23552D65847}"/>
                </a:ext>
              </a:extLst>
            </p:cNvPr>
            <p:cNvSpPr/>
            <p:nvPr/>
          </p:nvSpPr>
          <p:spPr>
            <a:xfrm>
              <a:off x="1677812" y="4248152"/>
              <a:ext cx="211094" cy="21109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13C0291D-3438-4C58-976F-62EC10D759E2}"/>
                </a:ext>
              </a:extLst>
            </p:cNvPr>
            <p:cNvSpPr/>
            <p:nvPr/>
          </p:nvSpPr>
          <p:spPr>
            <a:xfrm>
              <a:off x="1708100" y="4278440"/>
              <a:ext cx="150518" cy="150518"/>
            </a:xfrm>
            <a:prstGeom prst="ellips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EF24E465-4712-46E7-ABB6-67617BB7AD95}"/>
              </a:ext>
            </a:extLst>
          </p:cNvPr>
          <p:cNvGrpSpPr/>
          <p:nvPr/>
        </p:nvGrpSpPr>
        <p:grpSpPr>
          <a:xfrm>
            <a:off x="7945616" y="3517706"/>
            <a:ext cx="211094" cy="211094"/>
            <a:chOff x="5973250" y="4248152"/>
            <a:chExt cx="211094" cy="211094"/>
          </a:xfrm>
        </p:grpSpPr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083B98A8-4EA5-426C-992E-F1851BE3F8F0}"/>
                </a:ext>
              </a:extLst>
            </p:cNvPr>
            <p:cNvSpPr/>
            <p:nvPr/>
          </p:nvSpPr>
          <p:spPr>
            <a:xfrm>
              <a:off x="5973250" y="4248152"/>
              <a:ext cx="211094" cy="21109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753730E4-4465-4AF3-8495-CEEDA00758BD}"/>
                </a:ext>
              </a:extLst>
            </p:cNvPr>
            <p:cNvSpPr/>
            <p:nvPr/>
          </p:nvSpPr>
          <p:spPr>
            <a:xfrm>
              <a:off x="6003538" y="4278440"/>
              <a:ext cx="150518" cy="150518"/>
            </a:xfrm>
            <a:prstGeom prst="ellipse">
              <a:avLst/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020FA332-649A-454F-801C-5FD9E1B0C912}"/>
              </a:ext>
            </a:extLst>
          </p:cNvPr>
          <p:cNvSpPr txBox="1"/>
          <p:nvPr/>
        </p:nvSpPr>
        <p:spPr>
          <a:xfrm>
            <a:off x="3013193" y="4188725"/>
            <a:ext cx="22549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kumimoji="0" lang="en-US" sz="160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</a:rPr>
              <a:t>Identify whether a</a:t>
            </a:r>
            <a:r>
              <a:rPr 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Tw Cen MT" panose="020B0602020104020603" pitchFamily="34" charset="0"/>
              </a:rPr>
              <a:t>n app should be a Free or Paid App</a:t>
            </a:r>
            <a:endParaRPr kumimoji="0" lang="en-US" sz="160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Tw Cen MT" panose="020B0602020104020603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D470C80E-DE68-4942-AC41-1695DBF45D6A}"/>
              </a:ext>
            </a:extLst>
          </p:cNvPr>
          <p:cNvSpPr txBox="1"/>
          <p:nvPr/>
        </p:nvSpPr>
        <p:spPr>
          <a:xfrm>
            <a:off x="3014075" y="3709155"/>
            <a:ext cx="22890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noProof="0" dirty="0">
                <a:solidFill>
                  <a:srgbClr val="FF5969"/>
                </a:solidFill>
                <a:latin typeface="Tw Cen MT" panose="020B0602020104020603" pitchFamily="34" charset="0"/>
              </a:rPr>
              <a:t>Classification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FF5969"/>
              </a:solidFill>
              <a:effectLst/>
              <a:uLnTx/>
              <a:uFillTx/>
              <a:latin typeface="Tw Cen MT" panose="020B0602020104020603" pitchFamily="34" charset="0"/>
              <a:ea typeface="+mn-ea"/>
              <a:cs typeface="+mn-cs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D707574-E5F0-4D78-A9DB-14A7C3E959C0}"/>
              </a:ext>
            </a:extLst>
          </p:cNvPr>
          <p:cNvSpPr txBox="1"/>
          <p:nvPr/>
        </p:nvSpPr>
        <p:spPr>
          <a:xfrm>
            <a:off x="7024073" y="4188725"/>
            <a:ext cx="21538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Tw Cen MT" panose="020B0602020104020603" pitchFamily="34" charset="0"/>
              </a:rPr>
              <a:t>If Paid, identify the approx. price point for the app</a:t>
            </a:r>
            <a:endParaRPr kumimoji="0" lang="en-US" sz="160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Tw Cen MT" panose="020B0602020104020603" pitchFamily="34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C12C88B0-4E68-4265-B3C1-D6914AB2C75E}"/>
              </a:ext>
            </a:extLst>
          </p:cNvPr>
          <p:cNvSpPr txBox="1"/>
          <p:nvPr/>
        </p:nvSpPr>
        <p:spPr>
          <a:xfrm>
            <a:off x="6923841" y="3709155"/>
            <a:ext cx="22890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EC630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Regression</a:t>
            </a: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4963722A-D1A9-4FC7-96A3-9311AFC4EFEF}"/>
              </a:ext>
            </a:extLst>
          </p:cNvPr>
          <p:cNvGrpSpPr/>
          <p:nvPr/>
        </p:nvGrpSpPr>
        <p:grpSpPr>
          <a:xfrm>
            <a:off x="3521328" y="1755914"/>
            <a:ext cx="1275682" cy="1275682"/>
            <a:chOff x="3063120" y="1755914"/>
            <a:chExt cx="1275682" cy="1275682"/>
          </a:xfrm>
        </p:grpSpPr>
        <p:sp>
          <p:nvSpPr>
            <p:cNvPr id="67" name="Teardrop 66">
              <a:extLst>
                <a:ext uri="{FF2B5EF4-FFF2-40B4-BE49-F238E27FC236}">
                  <a16:creationId xmlns:a16="http://schemas.microsoft.com/office/drawing/2014/main" id="{C22EEC6E-4D84-4518-88E7-AB116B9E9593}"/>
                </a:ext>
              </a:extLst>
            </p:cNvPr>
            <p:cNvSpPr/>
            <p:nvPr/>
          </p:nvSpPr>
          <p:spPr>
            <a:xfrm rot="8100000">
              <a:off x="3063120" y="1755914"/>
              <a:ext cx="1275682" cy="1275682"/>
            </a:xfrm>
            <a:prstGeom prst="teardrop">
              <a:avLst>
                <a:gd name="adj" fmla="val 109962"/>
              </a:avLst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FB4BF24E-1124-4639-A1C3-222C13369E71}"/>
                </a:ext>
              </a:extLst>
            </p:cNvPr>
            <p:cNvSpPr/>
            <p:nvPr/>
          </p:nvSpPr>
          <p:spPr>
            <a:xfrm>
              <a:off x="3257469" y="1948912"/>
              <a:ext cx="889686" cy="88968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4FF86538-2125-4958-9BF5-B1407100731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6696" y="2066644"/>
              <a:ext cx="627392" cy="627390"/>
            </a:xfrm>
            <a:prstGeom prst="rect">
              <a:avLst/>
            </a:prstGeom>
          </p:spPr>
        </p:pic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18542261-D1E9-4E30-BBE2-57369359B35D}"/>
              </a:ext>
            </a:extLst>
          </p:cNvPr>
          <p:cNvGrpSpPr/>
          <p:nvPr/>
        </p:nvGrpSpPr>
        <p:grpSpPr>
          <a:xfrm>
            <a:off x="7402537" y="1755914"/>
            <a:ext cx="1275682" cy="1275682"/>
            <a:chOff x="7353181" y="1755914"/>
            <a:chExt cx="1275682" cy="1275682"/>
          </a:xfrm>
        </p:grpSpPr>
        <p:sp>
          <p:nvSpPr>
            <p:cNvPr id="75" name="Teardrop 74">
              <a:extLst>
                <a:ext uri="{FF2B5EF4-FFF2-40B4-BE49-F238E27FC236}">
                  <a16:creationId xmlns:a16="http://schemas.microsoft.com/office/drawing/2014/main" id="{3B70191C-994A-41DA-86BB-2C6388692314}"/>
                </a:ext>
              </a:extLst>
            </p:cNvPr>
            <p:cNvSpPr/>
            <p:nvPr/>
          </p:nvSpPr>
          <p:spPr>
            <a:xfrm rot="8100000">
              <a:off x="7353181" y="1755914"/>
              <a:ext cx="1275682" cy="1275682"/>
            </a:xfrm>
            <a:prstGeom prst="teardrop">
              <a:avLst>
                <a:gd name="adj" fmla="val 109962"/>
              </a:avLst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E65F35AF-0BEA-4EE9-BA55-403BF1FAB26F}"/>
                </a:ext>
              </a:extLst>
            </p:cNvPr>
            <p:cNvSpPr/>
            <p:nvPr/>
          </p:nvSpPr>
          <p:spPr>
            <a:xfrm>
              <a:off x="7547530" y="1948912"/>
              <a:ext cx="889686" cy="88968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D4120076-6DD4-4994-BFE6-A398B090A96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48666" y="2048456"/>
              <a:ext cx="684562" cy="684560"/>
            </a:xfrm>
            <a:prstGeom prst="rect">
              <a:avLst/>
            </a:prstGeom>
          </p:spPr>
        </p:pic>
      </p:grpSp>
      <p:sp>
        <p:nvSpPr>
          <p:cNvPr id="78" name="TextBox 77">
            <a:extLst>
              <a:ext uri="{FF2B5EF4-FFF2-40B4-BE49-F238E27FC236}">
                <a16:creationId xmlns:a16="http://schemas.microsoft.com/office/drawing/2014/main" id="{17AD7246-C049-4EA0-934B-B757C10AB86E}"/>
              </a:ext>
            </a:extLst>
          </p:cNvPr>
          <p:cNvSpPr txBox="1"/>
          <p:nvPr/>
        </p:nvSpPr>
        <p:spPr>
          <a:xfrm>
            <a:off x="2241234" y="716717"/>
            <a:ext cx="7654212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100" dirty="0">
                <a:solidFill>
                  <a:srgbClr val="5D7373"/>
                </a:solidFill>
                <a:latin typeface="Tw Cen MT" panose="020B0602020104020603" pitchFamily="34" charset="0"/>
              </a:rPr>
              <a:t>PRICE PREDICTION FOR NEW APP</a:t>
            </a:r>
          </a:p>
        </p:txBody>
      </p: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1EF56011-00E0-40E4-AE94-67698FD8E4FB}"/>
              </a:ext>
            </a:extLst>
          </p:cNvPr>
          <p:cNvGrpSpPr/>
          <p:nvPr/>
        </p:nvGrpSpPr>
        <p:grpSpPr>
          <a:xfrm>
            <a:off x="101731" y="-1166960"/>
            <a:ext cx="12133812" cy="8858256"/>
            <a:chOff x="-8953821" y="-1160864"/>
            <a:chExt cx="12237764" cy="8858256"/>
          </a:xfrm>
        </p:grpSpPr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CDEDAA53-B9EF-44AF-92D8-B4576350B6D9}"/>
                </a:ext>
              </a:extLst>
            </p:cNvPr>
            <p:cNvSpPr/>
            <p:nvPr/>
          </p:nvSpPr>
          <p:spPr>
            <a:xfrm>
              <a:off x="-8953821" y="-1160864"/>
              <a:ext cx="12192000" cy="8858256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3" name="Rectangle: Rounded Corners 132">
              <a:extLst>
                <a:ext uri="{FF2B5EF4-FFF2-40B4-BE49-F238E27FC236}">
                  <a16:creationId xmlns:a16="http://schemas.microsoft.com/office/drawing/2014/main" id="{181F7C8B-51E3-499B-812D-6F237BCA45C9}"/>
                </a:ext>
              </a:extLst>
            </p:cNvPr>
            <p:cNvSpPr/>
            <p:nvPr/>
          </p:nvSpPr>
          <p:spPr>
            <a:xfrm>
              <a:off x="2676750" y="2264871"/>
              <a:ext cx="561429" cy="2360918"/>
            </a:xfrm>
            <a:prstGeom prst="roundRect">
              <a:avLst>
                <a:gd name="adj" fmla="val 17001"/>
              </a:avLst>
            </a:prstGeom>
            <a:solidFill>
              <a:srgbClr val="00F07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EF375018-D8AE-4A1E-9F40-BA0233D7DDD1}"/>
                </a:ext>
              </a:extLst>
            </p:cNvPr>
            <p:cNvSpPr txBox="1"/>
            <p:nvPr/>
          </p:nvSpPr>
          <p:spPr>
            <a:xfrm rot="16200000">
              <a:off x="1870674" y="3213751"/>
              <a:ext cx="2360918" cy="4656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  <a:latin typeface="Tw Cen MT" panose="020B0602020104020603" pitchFamily="34" charset="0"/>
                </a:rPr>
                <a:t>EDA</a:t>
              </a:r>
            </a:p>
          </p:txBody>
        </p: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EB3F1E36-9588-4E83-ACA8-F0127DA05F86}"/>
              </a:ext>
            </a:extLst>
          </p:cNvPr>
          <p:cNvGrpSpPr/>
          <p:nvPr/>
        </p:nvGrpSpPr>
        <p:grpSpPr>
          <a:xfrm>
            <a:off x="-10896370" y="-1166960"/>
            <a:ext cx="12049118" cy="8858256"/>
            <a:chOff x="-8954760" y="-1160864"/>
            <a:chExt cx="12222553" cy="8858256"/>
          </a:xfrm>
        </p:grpSpPr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BA0C1ABE-6C95-4676-B5EA-E8E02BD8987B}"/>
                </a:ext>
              </a:extLst>
            </p:cNvPr>
            <p:cNvSpPr/>
            <p:nvPr/>
          </p:nvSpPr>
          <p:spPr>
            <a:xfrm>
              <a:off x="-8954760" y="-1160864"/>
              <a:ext cx="12192000" cy="8858256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Rectangle: Rounded Corners 136">
              <a:extLst>
                <a:ext uri="{FF2B5EF4-FFF2-40B4-BE49-F238E27FC236}">
                  <a16:creationId xmlns:a16="http://schemas.microsoft.com/office/drawing/2014/main" id="{9FCA2A67-A8F8-436E-9B9A-F1E88BA4F4D4}"/>
                </a:ext>
              </a:extLst>
            </p:cNvPr>
            <p:cNvSpPr/>
            <p:nvPr/>
          </p:nvSpPr>
          <p:spPr>
            <a:xfrm>
              <a:off x="2696817" y="2264871"/>
              <a:ext cx="541362" cy="2360918"/>
            </a:xfrm>
            <a:prstGeom prst="roundRect">
              <a:avLst>
                <a:gd name="adj" fmla="val 17369"/>
              </a:avLst>
            </a:prstGeom>
            <a:solidFill>
              <a:srgbClr val="FED4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E1B26F17-929E-4F2C-8249-1BD6CC19CBA1}"/>
                </a:ext>
              </a:extLst>
            </p:cNvPr>
            <p:cNvSpPr txBox="1"/>
            <p:nvPr/>
          </p:nvSpPr>
          <p:spPr>
            <a:xfrm rot="16200000">
              <a:off x="1853179" y="3207833"/>
              <a:ext cx="2360918" cy="4683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  <a:latin typeface="Tw Cen MT" panose="020B0602020104020603" pitchFamily="34" charset="0"/>
                </a:rPr>
                <a:t>Classification</a:t>
              </a:r>
            </a:p>
          </p:txBody>
        </p:sp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4E730444-A46A-4E02-9EED-F61FEC13D174}"/>
              </a:ext>
            </a:extLst>
          </p:cNvPr>
          <p:cNvGrpSpPr/>
          <p:nvPr/>
        </p:nvGrpSpPr>
        <p:grpSpPr>
          <a:xfrm>
            <a:off x="-11280256" y="-1163912"/>
            <a:ext cx="12055585" cy="8858256"/>
            <a:chOff x="-11712240" y="-1163912"/>
            <a:chExt cx="12055585" cy="8858256"/>
          </a:xfrm>
        </p:grpSpPr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ABFE1F20-C411-4EF6-9A8F-6E78D8512E7B}"/>
                </a:ext>
              </a:extLst>
            </p:cNvPr>
            <p:cNvSpPr/>
            <p:nvPr/>
          </p:nvSpPr>
          <p:spPr>
            <a:xfrm>
              <a:off x="-11712240" y="-1163912"/>
              <a:ext cx="12018999" cy="8858256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Rectangle: Rounded Corners 140">
              <a:extLst>
                <a:ext uri="{FF2B5EF4-FFF2-40B4-BE49-F238E27FC236}">
                  <a16:creationId xmlns:a16="http://schemas.microsoft.com/office/drawing/2014/main" id="{0E2359FC-46DA-4E98-8B77-EDB52856DFDB}"/>
                </a:ext>
              </a:extLst>
            </p:cNvPr>
            <p:cNvSpPr/>
            <p:nvPr/>
          </p:nvSpPr>
          <p:spPr>
            <a:xfrm>
              <a:off x="-225995" y="2261823"/>
              <a:ext cx="533680" cy="2360918"/>
            </a:xfrm>
            <a:prstGeom prst="roundRect">
              <a:avLst>
                <a:gd name="adj" fmla="val 17369"/>
              </a:avLst>
            </a:pr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FFBD2E25-7381-41EE-9AA9-C86F90683358}"/>
                </a:ext>
              </a:extLst>
            </p:cNvPr>
            <p:cNvSpPr txBox="1"/>
            <p:nvPr/>
          </p:nvSpPr>
          <p:spPr>
            <a:xfrm rot="16200000">
              <a:off x="-1067946" y="3208607"/>
              <a:ext cx="236091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  <a:latin typeface="Tw Cen MT" panose="020B0602020104020603" pitchFamily="34" charset="0"/>
                </a:rPr>
                <a:t>Regression</a:t>
              </a:r>
            </a:p>
          </p:txBody>
        </p:sp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88C32790-3DAB-431B-A477-002A9DE81EB8}"/>
              </a:ext>
            </a:extLst>
          </p:cNvPr>
          <p:cNvGrpSpPr/>
          <p:nvPr/>
        </p:nvGrpSpPr>
        <p:grpSpPr>
          <a:xfrm>
            <a:off x="-11659384" y="-1166960"/>
            <a:ext cx="12045493" cy="8858256"/>
            <a:chOff x="-12135755" y="-1166960"/>
            <a:chExt cx="12045493" cy="8858256"/>
          </a:xfrm>
        </p:grpSpPr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F6510F19-0C13-4DB6-B0F9-C67FFE87FAEA}"/>
                </a:ext>
              </a:extLst>
            </p:cNvPr>
            <p:cNvSpPr/>
            <p:nvPr/>
          </p:nvSpPr>
          <p:spPr>
            <a:xfrm>
              <a:off x="-12135755" y="-1166960"/>
              <a:ext cx="12018999" cy="8858256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Rectangle: Rounded Corners 144">
              <a:extLst>
                <a:ext uri="{FF2B5EF4-FFF2-40B4-BE49-F238E27FC236}">
                  <a16:creationId xmlns:a16="http://schemas.microsoft.com/office/drawing/2014/main" id="{186BF5AD-D671-4113-9D44-A56530337480}"/>
                </a:ext>
              </a:extLst>
            </p:cNvPr>
            <p:cNvSpPr/>
            <p:nvPr/>
          </p:nvSpPr>
          <p:spPr>
            <a:xfrm>
              <a:off x="-648115" y="2258775"/>
              <a:ext cx="533680" cy="2360918"/>
            </a:xfrm>
            <a:prstGeom prst="roundRect">
              <a:avLst>
                <a:gd name="adj" fmla="val 17369"/>
              </a:avLst>
            </a:prstGeom>
            <a:solidFill>
              <a:srgbClr val="F13A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130D0907-6B48-4F9E-80EA-726B3F434F34}"/>
                </a:ext>
              </a:extLst>
            </p:cNvPr>
            <p:cNvSpPr txBox="1"/>
            <p:nvPr/>
          </p:nvSpPr>
          <p:spPr>
            <a:xfrm rot="16200000">
              <a:off x="-1501553" y="3205354"/>
              <a:ext cx="236091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  <a:latin typeface="Tw Cen MT" panose="020B0602020104020603" pitchFamily="34" charset="0"/>
                </a:rPr>
                <a:t>Conclusion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81CC80F-AEAB-4E15-BC6C-CEBDE581DC75}"/>
              </a:ext>
            </a:extLst>
          </p:cNvPr>
          <p:cNvGrpSpPr/>
          <p:nvPr/>
        </p:nvGrpSpPr>
        <p:grpSpPr>
          <a:xfrm>
            <a:off x="8047590" y="694582"/>
            <a:ext cx="893747" cy="1142529"/>
            <a:chOff x="9771381" y="3589462"/>
            <a:chExt cx="893747" cy="1142529"/>
          </a:xfrm>
        </p:grpSpPr>
        <p:pic>
          <p:nvPicPr>
            <p:cNvPr id="6" name="Graphic 5" descr="Smiling face with solid fill">
              <a:extLst>
                <a:ext uri="{FF2B5EF4-FFF2-40B4-BE49-F238E27FC236}">
                  <a16:creationId xmlns:a16="http://schemas.microsoft.com/office/drawing/2014/main" id="{7A72F027-67C8-44DF-B8A7-FD6DDD5A9D8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771381" y="3589462"/>
              <a:ext cx="856638" cy="856638"/>
            </a:xfrm>
            <a:prstGeom prst="rect">
              <a:avLst/>
            </a:prstGeom>
            <a:effectLst>
              <a:innerShdw blurRad="63500" dist="50800">
                <a:prstClr val="black">
                  <a:alpha val="50000"/>
                </a:prstClr>
              </a:innerShdw>
            </a:effectLst>
          </p:spPr>
        </p:pic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C7FC1BE6-A65A-43FA-B8BE-062B7E0840A1}"/>
                </a:ext>
              </a:extLst>
            </p:cNvPr>
            <p:cNvSpPr txBox="1"/>
            <p:nvPr/>
          </p:nvSpPr>
          <p:spPr>
            <a:xfrm>
              <a:off x="9802027" y="4362659"/>
              <a:ext cx="8631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5D7373"/>
                  </a:solidFill>
                  <a:latin typeface="Tw Cen MT" panose="020B0602020104020603" pitchFamily="34" charset="0"/>
                </a:rPr>
                <a:t>Rating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CB0664D-1EAE-4D15-9885-4E98F10D4C19}"/>
              </a:ext>
            </a:extLst>
          </p:cNvPr>
          <p:cNvGrpSpPr/>
          <p:nvPr/>
        </p:nvGrpSpPr>
        <p:grpSpPr>
          <a:xfrm>
            <a:off x="6181698" y="5461548"/>
            <a:ext cx="1091077" cy="1340176"/>
            <a:chOff x="6082781" y="4423824"/>
            <a:chExt cx="914400" cy="1162974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99500DE-3240-4984-9910-79E3082F47A1}"/>
                </a:ext>
              </a:extLst>
            </p:cNvPr>
            <p:cNvSpPr txBox="1"/>
            <p:nvPr/>
          </p:nvSpPr>
          <p:spPr>
            <a:xfrm>
              <a:off x="6212795" y="5266300"/>
              <a:ext cx="637314" cy="320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5D7373"/>
                  </a:solidFill>
                  <a:latin typeface="Tw Cen MT" panose="020B0602020104020603" pitchFamily="34" charset="0"/>
                </a:rPr>
                <a:t>Price</a:t>
              </a:r>
            </a:p>
          </p:txBody>
        </p:sp>
        <p:pic>
          <p:nvPicPr>
            <p:cNvPr id="10" name="Graphic 9" descr="Dollar">
              <a:extLst>
                <a:ext uri="{FF2B5EF4-FFF2-40B4-BE49-F238E27FC236}">
                  <a16:creationId xmlns:a16="http://schemas.microsoft.com/office/drawing/2014/main" id="{B94071E5-7FFD-4B00-A1F1-983E5E63900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082781" y="4423824"/>
              <a:ext cx="914400" cy="914400"/>
            </a:xfrm>
            <a:prstGeom prst="rect">
              <a:avLst/>
            </a:prstGeom>
            <a:effectLst>
              <a:innerShdw blurRad="63500" dist="50800">
                <a:prstClr val="black">
                  <a:alpha val="50000"/>
                </a:prstClr>
              </a:innerShdw>
            </a:effectLst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B6AFF9C-CF61-4B25-BE88-BA96ECE36E3D}"/>
              </a:ext>
            </a:extLst>
          </p:cNvPr>
          <p:cNvGrpSpPr/>
          <p:nvPr/>
        </p:nvGrpSpPr>
        <p:grpSpPr>
          <a:xfrm>
            <a:off x="1295468" y="5532194"/>
            <a:ext cx="1077913" cy="1113002"/>
            <a:chOff x="2399012" y="1590566"/>
            <a:chExt cx="1088210" cy="1142485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9C54E148-9375-4DD1-AF9D-0EA8578248C4}"/>
                </a:ext>
              </a:extLst>
            </p:cNvPr>
            <p:cNvSpPr txBox="1"/>
            <p:nvPr/>
          </p:nvSpPr>
          <p:spPr>
            <a:xfrm>
              <a:off x="2399012" y="2363719"/>
              <a:ext cx="10882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5D7373"/>
                  </a:solidFill>
                  <a:latin typeface="Tw Cen MT" panose="020B0602020104020603" pitchFamily="34" charset="0"/>
                </a:rPr>
                <a:t>Category</a:t>
              </a:r>
            </a:p>
          </p:txBody>
        </p:sp>
        <p:pic>
          <p:nvPicPr>
            <p:cNvPr id="83" name="Graphic 82" descr="Filter">
              <a:extLst>
                <a:ext uri="{FF2B5EF4-FFF2-40B4-BE49-F238E27FC236}">
                  <a16:creationId xmlns:a16="http://schemas.microsoft.com/office/drawing/2014/main" id="{72400488-C115-4FE9-8DF3-B8612CD33A4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436300" y="1590566"/>
              <a:ext cx="914400" cy="914400"/>
            </a:xfrm>
            <a:prstGeom prst="rect">
              <a:avLst/>
            </a:prstGeom>
            <a:effectLst>
              <a:innerShdw blurRad="63500" dist="50800">
                <a:prstClr val="black">
                  <a:alpha val="50000"/>
                </a:prstClr>
              </a:innerShdw>
            </a:effectLst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AC626C3-023C-4678-BB2E-395ABAD663E8}"/>
              </a:ext>
            </a:extLst>
          </p:cNvPr>
          <p:cNvGrpSpPr/>
          <p:nvPr/>
        </p:nvGrpSpPr>
        <p:grpSpPr>
          <a:xfrm>
            <a:off x="2366702" y="5549066"/>
            <a:ext cx="959596" cy="962535"/>
            <a:chOff x="3292676" y="4450152"/>
            <a:chExt cx="921024" cy="1088441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75C26BE9-F2FC-4257-9384-DA0D01B3938E}"/>
                </a:ext>
              </a:extLst>
            </p:cNvPr>
            <p:cNvSpPr txBox="1"/>
            <p:nvPr/>
          </p:nvSpPr>
          <p:spPr>
            <a:xfrm>
              <a:off x="3292676" y="5299953"/>
              <a:ext cx="921024" cy="2386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5D7373"/>
                  </a:solidFill>
                  <a:latin typeface="Tw Cen MT" panose="020B0602020104020603" pitchFamily="34" charset="0"/>
                </a:rPr>
                <a:t>Content</a:t>
              </a:r>
            </a:p>
          </p:txBody>
        </p:sp>
        <p:pic>
          <p:nvPicPr>
            <p:cNvPr id="92" name="Graphic 91" descr="Checklist">
              <a:extLst>
                <a:ext uri="{FF2B5EF4-FFF2-40B4-BE49-F238E27FC236}">
                  <a16:creationId xmlns:a16="http://schemas.microsoft.com/office/drawing/2014/main" id="{378F8EA4-BC07-4ABF-B60A-5381ACCB774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3295373" y="4450152"/>
              <a:ext cx="914400" cy="914400"/>
            </a:xfrm>
            <a:prstGeom prst="rect">
              <a:avLst/>
            </a:prstGeom>
            <a:effectLst>
              <a:innerShdw blurRad="63500" dist="50800">
                <a:prstClr val="black">
                  <a:alpha val="50000"/>
                </a:prstClr>
              </a:innerShdw>
            </a:effectLst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05F5808-87DD-4ED5-952A-4DED4219D377}"/>
              </a:ext>
            </a:extLst>
          </p:cNvPr>
          <p:cNvGrpSpPr/>
          <p:nvPr/>
        </p:nvGrpSpPr>
        <p:grpSpPr>
          <a:xfrm>
            <a:off x="2404604" y="2270823"/>
            <a:ext cx="1300664" cy="1585722"/>
            <a:chOff x="4670309" y="1503180"/>
            <a:chExt cx="972200" cy="1172263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4E1E30B8-961C-4248-8057-DC381272EAB4}"/>
                </a:ext>
              </a:extLst>
            </p:cNvPr>
            <p:cNvSpPr txBox="1"/>
            <p:nvPr/>
          </p:nvSpPr>
          <p:spPr>
            <a:xfrm>
              <a:off x="4750133" y="2306111"/>
              <a:ext cx="8923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5D7373"/>
                  </a:solidFill>
                  <a:latin typeface="Tw Cen MT" panose="020B0602020104020603" pitchFamily="34" charset="0"/>
                </a:rPr>
                <a:t>Genre</a:t>
              </a:r>
            </a:p>
          </p:txBody>
        </p:sp>
        <p:pic>
          <p:nvPicPr>
            <p:cNvPr id="94" name="Graphic 93" descr="Music">
              <a:extLst>
                <a:ext uri="{FF2B5EF4-FFF2-40B4-BE49-F238E27FC236}">
                  <a16:creationId xmlns:a16="http://schemas.microsoft.com/office/drawing/2014/main" id="{41BE4331-FBD4-479F-9D89-D8E6F8AA4BDE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4670309" y="1503180"/>
              <a:ext cx="914400" cy="914400"/>
            </a:xfrm>
            <a:prstGeom prst="rect">
              <a:avLst/>
            </a:prstGeom>
            <a:effectLst>
              <a:innerShdw blurRad="63500" dist="50800">
                <a:prstClr val="black">
                  <a:alpha val="50000"/>
                </a:prstClr>
              </a:innerShdw>
            </a:effectLst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865FB31-2AD0-4359-8BC3-EE5E43E84644}"/>
              </a:ext>
            </a:extLst>
          </p:cNvPr>
          <p:cNvGrpSpPr/>
          <p:nvPr/>
        </p:nvGrpSpPr>
        <p:grpSpPr>
          <a:xfrm>
            <a:off x="9325812" y="627752"/>
            <a:ext cx="1082317" cy="1209359"/>
            <a:chOff x="7901466" y="3732064"/>
            <a:chExt cx="1082317" cy="1209359"/>
          </a:xfrm>
        </p:grpSpPr>
        <p:pic>
          <p:nvPicPr>
            <p:cNvPr id="95" name="Graphic 94" descr="Customer review">
              <a:extLst>
                <a:ext uri="{FF2B5EF4-FFF2-40B4-BE49-F238E27FC236}">
                  <a16:creationId xmlns:a16="http://schemas.microsoft.com/office/drawing/2014/main" id="{4B8EC951-C226-4F96-A7A7-57E782B24B12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7982074" y="3732064"/>
              <a:ext cx="914400" cy="914400"/>
            </a:xfrm>
            <a:prstGeom prst="rect">
              <a:avLst/>
            </a:prstGeom>
            <a:effectLst>
              <a:innerShdw blurRad="63500" dist="50800">
                <a:prstClr val="black">
                  <a:alpha val="50000"/>
                </a:prstClr>
              </a:innerShdw>
            </a:effectLst>
          </p:spPr>
        </p:pic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873ECCC9-DAD2-4CC5-8E61-EDFAB17F599A}"/>
                </a:ext>
              </a:extLst>
            </p:cNvPr>
            <p:cNvSpPr txBox="1"/>
            <p:nvPr/>
          </p:nvSpPr>
          <p:spPr>
            <a:xfrm>
              <a:off x="7901466" y="4572091"/>
              <a:ext cx="10823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5D7373"/>
                  </a:solidFill>
                  <a:latin typeface="Tw Cen MT" panose="020B0602020104020603" pitchFamily="34" charset="0"/>
                </a:rPr>
                <a:t>Reviews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CBA54B4-C4A1-42E4-8C44-62AE9DB602A3}"/>
              </a:ext>
            </a:extLst>
          </p:cNvPr>
          <p:cNvGrpSpPr/>
          <p:nvPr/>
        </p:nvGrpSpPr>
        <p:grpSpPr>
          <a:xfrm>
            <a:off x="5358046" y="654348"/>
            <a:ext cx="914400" cy="1174502"/>
            <a:chOff x="7518984" y="1515128"/>
            <a:chExt cx="914400" cy="1174502"/>
          </a:xfrm>
        </p:grpSpPr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CD54E5BE-5EB0-4386-8E96-0382BF481823}"/>
                </a:ext>
              </a:extLst>
            </p:cNvPr>
            <p:cNvSpPr txBox="1"/>
            <p:nvPr/>
          </p:nvSpPr>
          <p:spPr>
            <a:xfrm>
              <a:off x="7598939" y="2320298"/>
              <a:ext cx="7839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5D7373"/>
                  </a:solidFill>
                  <a:latin typeface="Tw Cen MT" panose="020B0602020104020603" pitchFamily="34" charset="0"/>
                </a:rPr>
                <a:t>Size</a:t>
              </a:r>
            </a:p>
          </p:txBody>
        </p:sp>
        <p:pic>
          <p:nvPicPr>
            <p:cNvPr id="101" name="Graphic 100" descr="Ruler">
              <a:extLst>
                <a:ext uri="{FF2B5EF4-FFF2-40B4-BE49-F238E27FC236}">
                  <a16:creationId xmlns:a16="http://schemas.microsoft.com/office/drawing/2014/main" id="{7ABE5A38-1099-4228-8523-0565972408EB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 rot="1117932">
              <a:off x="7518984" y="1515128"/>
              <a:ext cx="914400" cy="914400"/>
            </a:xfrm>
            <a:prstGeom prst="rect">
              <a:avLst/>
            </a:prstGeom>
            <a:effectLst>
              <a:innerShdw blurRad="63500" dist="50800">
                <a:prstClr val="black">
                  <a:alpha val="50000"/>
                </a:prstClr>
              </a:innerShdw>
            </a:effectLst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8F0B19B-7947-459E-B50F-ACECA5C4ECF9}"/>
              </a:ext>
            </a:extLst>
          </p:cNvPr>
          <p:cNvGrpSpPr/>
          <p:nvPr/>
        </p:nvGrpSpPr>
        <p:grpSpPr>
          <a:xfrm>
            <a:off x="6637747" y="678857"/>
            <a:ext cx="1082317" cy="1162254"/>
            <a:chOff x="5562278" y="2971800"/>
            <a:chExt cx="1082317" cy="1162254"/>
          </a:xfrm>
        </p:grpSpPr>
        <p:pic>
          <p:nvPicPr>
            <p:cNvPr id="102" name="Graphic 101" descr="Download">
              <a:extLst>
                <a:ext uri="{FF2B5EF4-FFF2-40B4-BE49-F238E27FC236}">
                  <a16:creationId xmlns:a16="http://schemas.microsoft.com/office/drawing/2014/main" id="{20634BAF-2D32-4A61-A082-9357F60A7D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5638800" y="2971800"/>
              <a:ext cx="914400" cy="914400"/>
            </a:xfrm>
            <a:prstGeom prst="rect">
              <a:avLst/>
            </a:prstGeom>
            <a:effectLst>
              <a:innerShdw blurRad="63500" dist="50800">
                <a:prstClr val="black">
                  <a:alpha val="50000"/>
                </a:prstClr>
              </a:innerShdw>
            </a:effectLst>
          </p:spPr>
        </p:pic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C4BBDF39-2121-4B50-91F7-C061E31A11F3}"/>
                </a:ext>
              </a:extLst>
            </p:cNvPr>
            <p:cNvSpPr txBox="1"/>
            <p:nvPr/>
          </p:nvSpPr>
          <p:spPr>
            <a:xfrm>
              <a:off x="5562278" y="3764722"/>
              <a:ext cx="10823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5D7373"/>
                  </a:solidFill>
                  <a:latin typeface="Tw Cen MT" panose="020B0602020104020603" pitchFamily="34" charset="0"/>
                </a:rPr>
                <a:t>Installs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1C0CC5C-7EEE-4380-AE53-F5F40FB4EA19}"/>
              </a:ext>
            </a:extLst>
          </p:cNvPr>
          <p:cNvGrpSpPr/>
          <p:nvPr/>
        </p:nvGrpSpPr>
        <p:grpSpPr>
          <a:xfrm>
            <a:off x="10550257" y="660385"/>
            <a:ext cx="1082317" cy="1177201"/>
            <a:chOff x="4064204" y="3522636"/>
            <a:chExt cx="1082317" cy="1177201"/>
          </a:xfrm>
        </p:grpSpPr>
        <p:pic>
          <p:nvPicPr>
            <p:cNvPr id="103" name="Graphic 102" descr="Repeat">
              <a:extLst>
                <a:ext uri="{FF2B5EF4-FFF2-40B4-BE49-F238E27FC236}">
                  <a16:creationId xmlns:a16="http://schemas.microsoft.com/office/drawing/2014/main" id="{626BCA24-38F5-4A93-A369-503F5AA453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4169862" y="3522636"/>
              <a:ext cx="855533" cy="855533"/>
            </a:xfrm>
            <a:prstGeom prst="rect">
              <a:avLst/>
            </a:prstGeom>
            <a:effectLst>
              <a:innerShdw blurRad="63500" dist="50800">
                <a:prstClr val="black">
                  <a:alpha val="50000"/>
                </a:prstClr>
              </a:innerShdw>
            </a:effectLst>
          </p:spPr>
        </p:pic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BECF0E82-83BC-4F27-83A6-CAC135BC240C}"/>
                </a:ext>
              </a:extLst>
            </p:cNvPr>
            <p:cNvSpPr txBox="1"/>
            <p:nvPr/>
          </p:nvSpPr>
          <p:spPr>
            <a:xfrm>
              <a:off x="4064204" y="4330505"/>
              <a:ext cx="10823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5D7373"/>
                  </a:solidFill>
                  <a:latin typeface="Tw Cen MT" panose="020B0602020104020603" pitchFamily="34" charset="0"/>
                </a:rPr>
                <a:t>Version</a:t>
              </a:r>
            </a:p>
          </p:txBody>
        </p:sp>
      </p:grpSp>
      <p:pic>
        <p:nvPicPr>
          <p:cNvPr id="29" name="Graphic 28" descr="Checkmark">
            <a:extLst>
              <a:ext uri="{FF2B5EF4-FFF2-40B4-BE49-F238E27FC236}">
                <a16:creationId xmlns:a16="http://schemas.microsoft.com/office/drawing/2014/main" id="{CEE41981-14E6-4AB4-B1FB-6480A0F2E27B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3280578" y="4507226"/>
            <a:ext cx="830998" cy="830998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31" name="Graphic 30" descr="Close">
            <a:extLst>
              <a:ext uri="{FF2B5EF4-FFF2-40B4-BE49-F238E27FC236}">
                <a16:creationId xmlns:a16="http://schemas.microsoft.com/office/drawing/2014/main" id="{2375933E-30B6-46E6-B1A5-B4E57CD5B62E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9216339" y="4633362"/>
            <a:ext cx="830998" cy="830998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A5E9FA37-B5FD-4FDB-AB7B-B529EFF30B10}"/>
              </a:ext>
            </a:extLst>
          </p:cNvPr>
          <p:cNvSpPr txBox="1"/>
          <p:nvPr/>
        </p:nvSpPr>
        <p:spPr>
          <a:xfrm>
            <a:off x="4089318" y="2502043"/>
            <a:ext cx="4989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Tw Cen MT" panose="020B0602020104020603" pitchFamily="34" charset="0"/>
              </a:rPr>
              <a:t>Overlapping values with Category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Tw Cen MT" panose="020B0602020104020603" pitchFamily="34" charset="0"/>
              </a:rPr>
              <a:t>Skewed distribution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Tw Cen MT" panose="020B0602020104020603" pitchFamily="34" charset="0"/>
              </a:rPr>
              <a:t>High correlation with Category</a:t>
            </a:r>
            <a:endParaRPr lang="en-IN" sz="2000" dirty="0">
              <a:solidFill>
                <a:schemeClr val="bg2">
                  <a:lumMod val="50000"/>
                </a:schemeClr>
              </a:solidFill>
              <a:latin typeface="Tw Cen MT" panose="020B0602020104020603" pitchFamily="34" charset="0"/>
            </a:endParaRP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D0E6B1A4-8017-4A22-98A2-27EFE4D0446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0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78774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15242">
        <p159:morph option="byObject"/>
      </p:transition>
    </mc:Choice>
    <mc:Fallback>
      <p:transition spd="slow" advTm="1524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1|21.8|24.8|26.2|13.9|18.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9|9|18.5|16.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5|5.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4.6|3.4|5.8|5.9|17.3|11.9|8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2|9.6|7.2|9.7|19.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.8|3.1|4.8|18.4|9.2|22.8|23.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5|5.5|6|7.3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6|5.7|9.8|21.5|15.8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776</TotalTime>
  <Words>1418</Words>
  <Application>Microsoft Office PowerPoint</Application>
  <PresentationFormat>Widescreen</PresentationFormat>
  <Paragraphs>554</Paragraphs>
  <Slides>23</Slides>
  <Notes>0</Notes>
  <HiddenSlides>0</HiddenSlides>
  <MMClips>23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1" baseType="lpstr">
      <vt:lpstr>Arial</vt:lpstr>
      <vt:lpstr>Calibri</vt:lpstr>
      <vt:lpstr>Calibri Light</vt:lpstr>
      <vt:lpstr>Lucida Calligraphy</vt:lpstr>
      <vt:lpstr>Times New Roman</vt:lpstr>
      <vt:lpstr>Tw Cen MT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Shailee Dwarkani - Corp Planning &amp; Strategy</dc:creator>
  <cp:lastModifiedBy>Siddharth Dwarkani</cp:lastModifiedBy>
  <cp:revision>74</cp:revision>
  <dcterms:created xsi:type="dcterms:W3CDTF">2020-11-28T05:21:24Z</dcterms:created>
  <dcterms:modified xsi:type="dcterms:W3CDTF">2021-04-11T06:42:01Z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30e1e75b-30e8-4eb6-924b-9228391a679f_Enabled">
    <vt:lpwstr>True</vt:lpwstr>
  </property>
  <property fmtid="{D5CDD505-2E9C-101B-9397-08002B2CF9AE}" pid="3" name="MSIP_Label_30e1e75b-30e8-4eb6-924b-9228391a679f_SiteId">
    <vt:lpwstr>02dbf22a-371e-4cac-bdbc-60197ffafbe8</vt:lpwstr>
  </property>
  <property fmtid="{D5CDD505-2E9C-101B-9397-08002B2CF9AE}" pid="4" name="MSIP_Label_30e1e75b-30e8-4eb6-924b-9228391a679f_Owner">
    <vt:lpwstr>Shailee.Dwarkani@edelweissfin.com</vt:lpwstr>
  </property>
  <property fmtid="{D5CDD505-2E9C-101B-9397-08002B2CF9AE}" pid="5" name="MSIP_Label_30e1e75b-30e8-4eb6-924b-9228391a679f_SetDate">
    <vt:lpwstr>2020-11-28T05:22:09.9735738Z</vt:lpwstr>
  </property>
  <property fmtid="{D5CDD505-2E9C-101B-9397-08002B2CF9AE}" pid="6" name="MSIP_Label_30e1e75b-30e8-4eb6-924b-9228391a679f_Name">
    <vt:lpwstr>Internal</vt:lpwstr>
  </property>
  <property fmtid="{D5CDD505-2E9C-101B-9397-08002B2CF9AE}" pid="7" name="MSIP_Label_30e1e75b-30e8-4eb6-924b-9228391a679f_Application">
    <vt:lpwstr>Microsoft Azure Information Protection</vt:lpwstr>
  </property>
  <property fmtid="{D5CDD505-2E9C-101B-9397-08002B2CF9AE}" pid="8" name="MSIP_Label_30e1e75b-30e8-4eb6-924b-9228391a679f_ActionId">
    <vt:lpwstr>470d4de9-4bae-4991-a506-46c916adaee6</vt:lpwstr>
  </property>
  <property fmtid="{D5CDD505-2E9C-101B-9397-08002B2CF9AE}" pid="9" name="MSIP_Label_30e1e75b-30e8-4eb6-924b-9228391a679f_Extended_MSFT_Method">
    <vt:lpwstr>Automatic</vt:lpwstr>
  </property>
  <property fmtid="{D5CDD505-2E9C-101B-9397-08002B2CF9AE}" pid="10" name="Sensitivity">
    <vt:lpwstr>Internal</vt:lpwstr>
  </property>
</Properties>
</file>